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01" r:id="rId1"/>
  </p:sldMasterIdLst>
  <p:notesMasterIdLst>
    <p:notesMasterId r:id="rId7"/>
  </p:notesMasterIdLst>
  <p:handoutMasterIdLst>
    <p:handoutMasterId r:id="rId8"/>
  </p:handoutMasterIdLst>
  <p:sldIdLst>
    <p:sldId id="263" r:id="rId2"/>
    <p:sldId id="262" r:id="rId3"/>
    <p:sldId id="261" r:id="rId4"/>
    <p:sldId id="264" r:id="rId5"/>
    <p:sldId id="265" r:id="rId6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2506">
          <p15:clr>
            <a:srgbClr val="A4A3A4"/>
          </p15:clr>
        </p15:guide>
        <p15:guide id="3" pos="2880">
          <p15:clr>
            <a:srgbClr val="A4A3A4"/>
          </p15:clr>
        </p15:guide>
        <p15:guide id="4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761F"/>
    <a:srgbClr val="F1E763"/>
    <a:srgbClr val="000000"/>
    <a:srgbClr val="FFFFFF"/>
    <a:srgbClr val="66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59" autoAdjust="0"/>
    <p:restoredTop sz="90985" autoAdjust="0"/>
  </p:normalViewPr>
  <p:slideViewPr>
    <p:cSldViewPr showGuides="1">
      <p:cViewPr>
        <p:scale>
          <a:sx n="150" d="100"/>
          <a:sy n="150" d="100"/>
        </p:scale>
        <p:origin x="-684" y="-1212"/>
      </p:cViewPr>
      <p:guideLst>
        <p:guide orient="horz" pos="2160"/>
        <p:guide orient="horz" pos="2506"/>
        <p:guide pos="2880"/>
        <p:guide pos="345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91439" cy="91439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02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FAED8DE0-16D4-4C2B-9D32-F42EC0AF896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043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7E01E44-1EE7-445E-81CF-B83C4602D6D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75634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FCEB62-87B2-488B-9DD0-5861F076B2E9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Object 1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10150" y="395288"/>
            <a:ext cx="3363913" cy="32194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512389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56457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1444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51121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591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042582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298847-9A5C-46BD-BABA-A0B7D314450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58050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55B60-974F-4AC8-B1FE-9E8F5CD6FFA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76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86553F-7E60-47CC-8D4B-F64E7CCB68C9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941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1FB000-AC51-4EB5-B9D5-C6DE9E92FA8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616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BD3103-8607-4636-9693-CAB4E9326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751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C13A1B-8648-4253-AA46-2B4AC25A3C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64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940E19-88FF-4BF4-BAB0-ED44E37C2FD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389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B6D7E6-18DD-4D5C-B52C-A15329484F5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13987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DA16D7-6D2B-4266-A510-84A00DC28B9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817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5ECD30-BE16-4348-8553-38F4AF4D17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93841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8A44D-FAAA-4FC4-9907-CB5F83718A7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1728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  <p:sldLayoutId id="2147483713" r:id="rId12"/>
    <p:sldLayoutId id="2147483714" r:id="rId13"/>
    <p:sldLayoutId id="2147483715" r:id="rId14"/>
    <p:sldLayoutId id="2147483716" r:id="rId15"/>
    <p:sldLayoutId id="2147483717" r:id="rId16"/>
    <p:sldLayoutId id="2147483718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Table%203.docx!OLE_LINK1" TargetMode="Externa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Framed Waterlilies" descr="Water lili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114805" y="137196"/>
            <a:ext cx="4715309" cy="3536483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glow rad="228600">
              <a:schemeClr val="accent2">
                <a:satMod val="175000"/>
                <a:alpha val="40000"/>
              </a:schemeClr>
            </a:glow>
            <a:outerShdw blurRad="36195" dist="12700" dir="11400000" algn="tl" rotWithShape="0">
              <a:srgbClr val="000000">
                <a:alpha val="33000"/>
              </a:srgbClr>
            </a:outerShdw>
            <a:reflection blurRad="6350" stA="52000" endA="300" endPos="35000" dir="5400000" sy="-100000" algn="bl" rotWithShape="0"/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71004"/>
            <a:ext cx="6620968" cy="3329581"/>
          </a:xfrm>
        </p:spPr>
        <p:txBody>
          <a:bodyPr/>
          <a:lstStyle/>
          <a:p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  <a:t>Saving </a:t>
            </a:r>
            <a:b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</a:b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  <a:reflection blurRad="12700" stA="48000" endA="300" endPos="55000" dir="5400000" sy="-90000" algn="bl" rotWithShape="0"/>
                </a:effectLst>
              </a:rPr>
              <a:t>the Earth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  <a:reflection blurRad="12700" stA="48000" endA="300" endPos="55000" dir="5400000" sy="-90000" algn="bl" rotWithShape="0"/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Can Now Recycle</a:t>
            </a:r>
            <a:endParaRPr lang="en-US" dirty="0"/>
          </a:p>
        </p:txBody>
      </p:sp>
      <p:sp>
        <p:nvSpPr>
          <p:cNvPr id="13" name="Aluminum Cans"/>
          <p:cNvSpPr>
            <a:spLocks noChangeArrowheads="1"/>
          </p:cNvSpPr>
          <p:nvPr/>
        </p:nvSpPr>
        <p:spPr bwMode="auto">
          <a:xfrm>
            <a:off x="5472332" y="3978275"/>
            <a:ext cx="2197100" cy="1587500"/>
          </a:xfrm>
          <a:prstGeom prst="cube">
            <a:avLst>
              <a:gd name="adj" fmla="val 24995"/>
            </a:avLst>
          </a:prstGeom>
          <a:gradFill flip="none" rotWithShape="1">
            <a:gsLst>
              <a:gs pos="0">
                <a:schemeClr val="accent5">
                  <a:shade val="30000"/>
                  <a:satMod val="115000"/>
                </a:schemeClr>
              </a:gs>
              <a:gs pos="50000">
                <a:schemeClr val="accent5">
                  <a:shade val="67500"/>
                  <a:satMod val="115000"/>
                </a:schemeClr>
              </a:gs>
              <a:gs pos="100000">
                <a:schemeClr val="accent5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  <a:effectLst>
            <a:outerShdw blurRad="190500" dist="88900" dir="2100000" rotWithShape="0">
              <a:srgbClr val="4E3B30">
                <a:alpha val="82000"/>
              </a:srgbClr>
            </a:outerShdw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pPr algn="ctr"/>
            <a:r>
              <a:rPr lang="en-US" sz="2200" dirty="0">
                <a:solidFill>
                  <a:srgbClr val="FFC000"/>
                </a:solidFill>
                <a:latin typeface="Arial Black" pitchFamily="34" charset="0"/>
              </a:rPr>
              <a:t>Aluminum </a:t>
            </a:r>
            <a:r>
              <a:rPr lang="en-US" sz="2200" dirty="0" smtClean="0">
                <a:solidFill>
                  <a:srgbClr val="FFC000"/>
                </a:solidFill>
                <a:latin typeface="Arial Black" pitchFamily="34" charset="0"/>
              </a:rPr>
              <a:t>Cans</a:t>
            </a:r>
            <a:endParaRPr lang="en-US" sz="2200" dirty="0">
              <a:solidFill>
                <a:srgbClr val="FFC000"/>
              </a:solidFill>
              <a:latin typeface="Arial Black" pitchFamily="34" charset="0"/>
            </a:endParaRPr>
          </a:p>
        </p:txBody>
      </p:sp>
      <p:sp>
        <p:nvSpPr>
          <p:cNvPr id="14" name="Regular Paper"/>
          <p:cNvSpPr>
            <a:spLocks noChangeArrowheads="1"/>
          </p:cNvSpPr>
          <p:nvPr/>
        </p:nvSpPr>
        <p:spPr bwMode="auto">
          <a:xfrm>
            <a:off x="2360832" y="3978275"/>
            <a:ext cx="2197100" cy="1587500"/>
          </a:xfrm>
          <a:prstGeom prst="cube">
            <a:avLst>
              <a:gd name="adj" fmla="val 24995"/>
            </a:avLst>
          </a:prstGeom>
          <a:gradFill flip="none" rotWithShape="1">
            <a:gsLst>
              <a:gs pos="0">
                <a:schemeClr val="accent4">
                  <a:shade val="30000"/>
                  <a:satMod val="115000"/>
                </a:schemeClr>
              </a:gs>
              <a:gs pos="50000">
                <a:schemeClr val="accent4">
                  <a:shade val="67500"/>
                  <a:satMod val="115000"/>
                </a:schemeClr>
              </a:gs>
              <a:gs pos="100000">
                <a:schemeClr val="accent4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  <a:effectLst>
            <a:outerShdw blurRad="190500" dist="88900" dir="2100000" rotWithShape="0">
              <a:srgbClr val="4E3B30">
                <a:alpha val="82000"/>
              </a:srgbClr>
            </a:outerShdw>
          </a:effectLst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lIns="92075" tIns="46038" rIns="92075" bIns="46038" anchor="ctr"/>
          <a:lstStyle/>
          <a:p>
            <a:pPr algn="ctr"/>
            <a:r>
              <a:rPr lang="en-US" sz="2200" dirty="0">
                <a:solidFill>
                  <a:schemeClr val="hlink"/>
                </a:solidFill>
                <a:latin typeface="Arial Black" pitchFamily="34" charset="0"/>
              </a:rPr>
              <a:t>Regular Paper</a:t>
            </a:r>
          </a:p>
        </p:txBody>
      </p:sp>
      <p:sp>
        <p:nvSpPr>
          <p:cNvPr id="15" name="Newsprint"/>
          <p:cNvSpPr>
            <a:spLocks noChangeArrowheads="1"/>
          </p:cNvSpPr>
          <p:nvPr/>
        </p:nvSpPr>
        <p:spPr bwMode="auto">
          <a:xfrm>
            <a:off x="2360832" y="1841500"/>
            <a:ext cx="2197100" cy="1587500"/>
          </a:xfrm>
          <a:prstGeom prst="cube">
            <a:avLst>
              <a:gd name="adj" fmla="val 24995"/>
            </a:avLst>
          </a:prstGeom>
          <a:gradFill flip="none" rotWithShape="1">
            <a:gsLst>
              <a:gs pos="0">
                <a:schemeClr val="accent1">
                  <a:shade val="30000"/>
                  <a:satMod val="115000"/>
                </a:schemeClr>
              </a:gs>
              <a:gs pos="50000">
                <a:schemeClr val="accent1">
                  <a:shade val="67500"/>
                  <a:satMod val="115000"/>
                </a:schemeClr>
              </a:gs>
              <a:gs pos="100000">
                <a:schemeClr val="accent1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  <a:effectLst>
            <a:outerShdw blurRad="190500" dist="88900" dir="2100000" rotWithShape="0">
              <a:srgbClr val="4E3B30">
                <a:alpha val="82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2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 Black" pitchFamily="34" charset="0"/>
              </a:rPr>
              <a:t>Newsprint</a:t>
            </a:r>
          </a:p>
        </p:txBody>
      </p:sp>
      <p:sp>
        <p:nvSpPr>
          <p:cNvPr id="16" name="Bottles"/>
          <p:cNvSpPr>
            <a:spLocks noChangeArrowheads="1"/>
          </p:cNvSpPr>
          <p:nvPr/>
        </p:nvSpPr>
        <p:spPr bwMode="auto">
          <a:xfrm>
            <a:off x="5472332" y="1841500"/>
            <a:ext cx="2197100" cy="1587500"/>
          </a:xfrm>
          <a:prstGeom prst="cube">
            <a:avLst>
              <a:gd name="adj" fmla="val 24995"/>
            </a:avLst>
          </a:prstGeom>
          <a:gradFill flip="none" rotWithShape="1">
            <a:gsLst>
              <a:gs pos="0">
                <a:schemeClr val="accent2">
                  <a:shade val="30000"/>
                  <a:satMod val="115000"/>
                </a:schemeClr>
              </a:gs>
              <a:gs pos="50000">
                <a:schemeClr val="accent2">
                  <a:shade val="67500"/>
                  <a:satMod val="115000"/>
                </a:schemeClr>
              </a:gs>
              <a:gs pos="100000">
                <a:schemeClr val="accent2">
                  <a:shade val="100000"/>
                  <a:satMod val="115000"/>
                </a:schemeClr>
              </a:gs>
            </a:gsLst>
            <a:lin ang="8100000" scaled="1"/>
            <a:tileRect/>
          </a:gradFill>
          <a:ln>
            <a:headEnd/>
            <a:tailEnd/>
          </a:ln>
          <a:effectLst>
            <a:outerShdw blurRad="190500" dist="88900" dir="2100000" rotWithShape="0">
              <a:srgbClr val="4E3B30">
                <a:alpha val="82000"/>
              </a:srgbClr>
            </a:outerShdw>
          </a:effectLst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lIns="92075" tIns="46038" rIns="92075" bIns="46038" anchor="ctr"/>
          <a:lstStyle/>
          <a:p>
            <a:pPr algn="ctr"/>
            <a:r>
              <a:rPr lang="en-US" sz="2200" dirty="0" smtClean="0">
                <a:solidFill>
                  <a:schemeClr val="bg1"/>
                </a:solidFill>
                <a:latin typeface="Arial Black" pitchFamily="34" charset="0"/>
              </a:rPr>
              <a:t>Bottles</a:t>
            </a:r>
            <a:endParaRPr lang="en-US" sz="2200" dirty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Reduce Waste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Biodegradable dishes used in lunchroom</a:t>
            </a:r>
          </a:p>
          <a:p>
            <a:r>
              <a:rPr lang="en-US" dirty="0" smtClean="0"/>
              <a:t>Compost heap in south parking lot</a:t>
            </a:r>
          </a:p>
          <a:p>
            <a:r>
              <a:rPr lang="en-US" dirty="0" smtClean="0"/>
              <a:t>Carpool sign up sheet</a:t>
            </a:r>
          </a:p>
          <a:p>
            <a:r>
              <a:rPr lang="en-US" dirty="0" smtClean="0"/>
              <a:t>Give your car a tune-up!</a:t>
            </a:r>
          </a:p>
          <a:p>
            <a:endParaRPr lang="en-US" dirty="0"/>
          </a:p>
        </p:txBody>
      </p:sp>
      <p:grpSp>
        <p:nvGrpSpPr>
          <p:cNvPr id="47" name="Towed Car"/>
          <p:cNvGrpSpPr>
            <a:grpSpLocks noChangeAspect="1"/>
          </p:cNvGrpSpPr>
          <p:nvPr/>
        </p:nvGrpSpPr>
        <p:grpSpPr bwMode="auto">
          <a:xfrm rot="240000">
            <a:off x="5211763" y="3060700"/>
            <a:ext cx="3429000" cy="3429000"/>
            <a:chOff x="2595" y="1875"/>
            <a:chExt cx="570" cy="57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8" name="AutoShape 4"/>
            <p:cNvSpPr>
              <a:spLocks noChangeAspect="1" noChangeArrowheads="1" noTextEdit="1"/>
            </p:cNvSpPr>
            <p:nvPr/>
          </p:nvSpPr>
          <p:spPr bwMode="auto">
            <a:xfrm>
              <a:off x="2595" y="1875"/>
              <a:ext cx="570" cy="57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9" name="Freeform 48"/>
            <p:cNvSpPr>
              <a:spLocks/>
            </p:cNvSpPr>
            <p:nvPr/>
          </p:nvSpPr>
          <p:spPr bwMode="auto">
            <a:xfrm>
              <a:off x="2610" y="1899"/>
              <a:ext cx="529" cy="532"/>
            </a:xfrm>
            <a:custGeom>
              <a:avLst/>
              <a:gdLst/>
              <a:ahLst/>
              <a:cxnLst>
                <a:cxn ang="0">
                  <a:pos x="107" y="1063"/>
                </a:cxn>
                <a:cxn ang="0">
                  <a:pos x="85" y="1061"/>
                </a:cxn>
                <a:cxn ang="0">
                  <a:pos x="66" y="1055"/>
                </a:cxn>
                <a:cxn ang="0">
                  <a:pos x="47" y="1045"/>
                </a:cxn>
                <a:cxn ang="0">
                  <a:pos x="31" y="1031"/>
                </a:cxn>
                <a:cxn ang="0">
                  <a:pos x="18" y="1016"/>
                </a:cxn>
                <a:cxn ang="0">
                  <a:pos x="8" y="997"/>
                </a:cxn>
                <a:cxn ang="0">
                  <a:pos x="2" y="977"/>
                </a:cxn>
                <a:cxn ang="0">
                  <a:pos x="0" y="955"/>
                </a:cxn>
                <a:cxn ang="0">
                  <a:pos x="0" y="108"/>
                </a:cxn>
                <a:cxn ang="0">
                  <a:pos x="2" y="86"/>
                </a:cxn>
                <a:cxn ang="0">
                  <a:pos x="8" y="66"/>
                </a:cxn>
                <a:cxn ang="0">
                  <a:pos x="18" y="48"/>
                </a:cxn>
                <a:cxn ang="0">
                  <a:pos x="31" y="32"/>
                </a:cxn>
                <a:cxn ang="0">
                  <a:pos x="47" y="19"/>
                </a:cxn>
                <a:cxn ang="0">
                  <a:pos x="66" y="8"/>
                </a:cxn>
                <a:cxn ang="0">
                  <a:pos x="85" y="3"/>
                </a:cxn>
                <a:cxn ang="0">
                  <a:pos x="107" y="0"/>
                </a:cxn>
                <a:cxn ang="0">
                  <a:pos x="950" y="0"/>
                </a:cxn>
                <a:cxn ang="0">
                  <a:pos x="972" y="3"/>
                </a:cxn>
                <a:cxn ang="0">
                  <a:pos x="991" y="8"/>
                </a:cxn>
                <a:cxn ang="0">
                  <a:pos x="1010" y="19"/>
                </a:cxn>
                <a:cxn ang="0">
                  <a:pos x="1026" y="32"/>
                </a:cxn>
                <a:cxn ang="0">
                  <a:pos x="1039" y="48"/>
                </a:cxn>
                <a:cxn ang="0">
                  <a:pos x="1049" y="66"/>
                </a:cxn>
                <a:cxn ang="0">
                  <a:pos x="1055" y="86"/>
                </a:cxn>
                <a:cxn ang="0">
                  <a:pos x="1057" y="108"/>
                </a:cxn>
                <a:cxn ang="0">
                  <a:pos x="1057" y="955"/>
                </a:cxn>
                <a:cxn ang="0">
                  <a:pos x="1055" y="977"/>
                </a:cxn>
                <a:cxn ang="0">
                  <a:pos x="1049" y="997"/>
                </a:cxn>
                <a:cxn ang="0">
                  <a:pos x="1039" y="1016"/>
                </a:cxn>
                <a:cxn ang="0">
                  <a:pos x="1026" y="1031"/>
                </a:cxn>
                <a:cxn ang="0">
                  <a:pos x="1010" y="1045"/>
                </a:cxn>
                <a:cxn ang="0">
                  <a:pos x="991" y="1055"/>
                </a:cxn>
                <a:cxn ang="0">
                  <a:pos x="972" y="1061"/>
                </a:cxn>
                <a:cxn ang="0">
                  <a:pos x="950" y="1063"/>
                </a:cxn>
                <a:cxn ang="0">
                  <a:pos x="107" y="1063"/>
                </a:cxn>
              </a:cxnLst>
              <a:rect l="0" t="0" r="r" b="b"/>
              <a:pathLst>
                <a:path w="1057" h="1063">
                  <a:moveTo>
                    <a:pt x="107" y="1063"/>
                  </a:moveTo>
                  <a:lnTo>
                    <a:pt x="85" y="1061"/>
                  </a:lnTo>
                  <a:lnTo>
                    <a:pt x="66" y="1055"/>
                  </a:lnTo>
                  <a:lnTo>
                    <a:pt x="47" y="1045"/>
                  </a:lnTo>
                  <a:lnTo>
                    <a:pt x="31" y="1031"/>
                  </a:lnTo>
                  <a:lnTo>
                    <a:pt x="18" y="1016"/>
                  </a:lnTo>
                  <a:lnTo>
                    <a:pt x="8" y="997"/>
                  </a:lnTo>
                  <a:lnTo>
                    <a:pt x="2" y="977"/>
                  </a:lnTo>
                  <a:lnTo>
                    <a:pt x="0" y="955"/>
                  </a:lnTo>
                  <a:lnTo>
                    <a:pt x="0" y="108"/>
                  </a:lnTo>
                  <a:lnTo>
                    <a:pt x="2" y="86"/>
                  </a:lnTo>
                  <a:lnTo>
                    <a:pt x="8" y="66"/>
                  </a:lnTo>
                  <a:lnTo>
                    <a:pt x="18" y="48"/>
                  </a:lnTo>
                  <a:lnTo>
                    <a:pt x="31" y="32"/>
                  </a:lnTo>
                  <a:lnTo>
                    <a:pt x="47" y="19"/>
                  </a:lnTo>
                  <a:lnTo>
                    <a:pt x="66" y="8"/>
                  </a:lnTo>
                  <a:lnTo>
                    <a:pt x="85" y="3"/>
                  </a:lnTo>
                  <a:lnTo>
                    <a:pt x="107" y="0"/>
                  </a:lnTo>
                  <a:lnTo>
                    <a:pt x="950" y="0"/>
                  </a:lnTo>
                  <a:lnTo>
                    <a:pt x="972" y="3"/>
                  </a:lnTo>
                  <a:lnTo>
                    <a:pt x="991" y="8"/>
                  </a:lnTo>
                  <a:lnTo>
                    <a:pt x="1010" y="19"/>
                  </a:lnTo>
                  <a:lnTo>
                    <a:pt x="1026" y="32"/>
                  </a:lnTo>
                  <a:lnTo>
                    <a:pt x="1039" y="48"/>
                  </a:lnTo>
                  <a:lnTo>
                    <a:pt x="1049" y="66"/>
                  </a:lnTo>
                  <a:lnTo>
                    <a:pt x="1055" y="86"/>
                  </a:lnTo>
                  <a:lnTo>
                    <a:pt x="1057" y="108"/>
                  </a:lnTo>
                  <a:lnTo>
                    <a:pt x="1057" y="955"/>
                  </a:lnTo>
                  <a:lnTo>
                    <a:pt x="1055" y="977"/>
                  </a:lnTo>
                  <a:lnTo>
                    <a:pt x="1049" y="997"/>
                  </a:lnTo>
                  <a:lnTo>
                    <a:pt x="1039" y="1016"/>
                  </a:lnTo>
                  <a:lnTo>
                    <a:pt x="1026" y="1031"/>
                  </a:lnTo>
                  <a:lnTo>
                    <a:pt x="1010" y="1045"/>
                  </a:lnTo>
                  <a:lnTo>
                    <a:pt x="991" y="1055"/>
                  </a:lnTo>
                  <a:lnTo>
                    <a:pt x="972" y="1061"/>
                  </a:lnTo>
                  <a:lnTo>
                    <a:pt x="950" y="1063"/>
                  </a:lnTo>
                  <a:lnTo>
                    <a:pt x="107" y="10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" name="Yellow Brick Road"/>
            <p:cNvSpPr>
              <a:spLocks/>
            </p:cNvSpPr>
            <p:nvPr/>
          </p:nvSpPr>
          <p:spPr bwMode="auto">
            <a:xfrm>
              <a:off x="2622" y="2360"/>
              <a:ext cx="521" cy="71"/>
            </a:xfrm>
            <a:custGeom>
              <a:avLst/>
              <a:gdLst/>
              <a:ahLst/>
              <a:cxnLst>
                <a:cxn ang="0">
                  <a:pos x="1016" y="140"/>
                </a:cxn>
                <a:cxn ang="0">
                  <a:pos x="1042" y="0"/>
                </a:cxn>
                <a:cxn ang="0">
                  <a:pos x="0" y="0"/>
                </a:cxn>
                <a:cxn ang="0">
                  <a:pos x="0" y="140"/>
                </a:cxn>
                <a:cxn ang="0">
                  <a:pos x="1016" y="140"/>
                </a:cxn>
              </a:cxnLst>
              <a:rect l="0" t="0" r="r" b="b"/>
              <a:pathLst>
                <a:path w="1042" h="140">
                  <a:moveTo>
                    <a:pt x="1016" y="140"/>
                  </a:moveTo>
                  <a:lnTo>
                    <a:pt x="1042" y="0"/>
                  </a:lnTo>
                  <a:lnTo>
                    <a:pt x="0" y="0"/>
                  </a:lnTo>
                  <a:lnTo>
                    <a:pt x="0" y="140"/>
                  </a:lnTo>
                  <a:lnTo>
                    <a:pt x="1016" y="140"/>
                  </a:lnTo>
                  <a:close/>
                </a:path>
              </a:pathLst>
            </a:custGeom>
            <a:solidFill>
              <a:srgbClr val="FFFF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" name="Freeform 50"/>
            <p:cNvSpPr>
              <a:spLocks/>
            </p:cNvSpPr>
            <p:nvPr/>
          </p:nvSpPr>
          <p:spPr bwMode="auto">
            <a:xfrm>
              <a:off x="2973" y="1950"/>
              <a:ext cx="41" cy="45"/>
            </a:xfrm>
            <a:custGeom>
              <a:avLst/>
              <a:gdLst/>
              <a:ahLst/>
              <a:cxnLst>
                <a:cxn ang="0">
                  <a:pos x="38" y="90"/>
                </a:cxn>
                <a:cxn ang="0">
                  <a:pos x="82" y="0"/>
                </a:cxn>
                <a:cxn ang="0">
                  <a:pos x="0" y="60"/>
                </a:cxn>
                <a:cxn ang="0">
                  <a:pos x="5" y="63"/>
                </a:cxn>
                <a:cxn ang="0">
                  <a:pos x="11" y="67"/>
                </a:cxn>
                <a:cxn ang="0">
                  <a:pos x="15" y="70"/>
                </a:cxn>
                <a:cxn ang="0">
                  <a:pos x="20" y="75"/>
                </a:cxn>
                <a:cxn ang="0">
                  <a:pos x="25" y="78"/>
                </a:cxn>
                <a:cxn ang="0">
                  <a:pos x="29" y="82"/>
                </a:cxn>
                <a:cxn ang="0">
                  <a:pos x="34" y="86"/>
                </a:cxn>
                <a:cxn ang="0">
                  <a:pos x="38" y="90"/>
                </a:cxn>
              </a:cxnLst>
              <a:rect l="0" t="0" r="r" b="b"/>
              <a:pathLst>
                <a:path w="82" h="90">
                  <a:moveTo>
                    <a:pt x="38" y="90"/>
                  </a:moveTo>
                  <a:lnTo>
                    <a:pt x="82" y="0"/>
                  </a:lnTo>
                  <a:lnTo>
                    <a:pt x="0" y="60"/>
                  </a:lnTo>
                  <a:lnTo>
                    <a:pt x="5" y="63"/>
                  </a:lnTo>
                  <a:lnTo>
                    <a:pt x="11" y="67"/>
                  </a:lnTo>
                  <a:lnTo>
                    <a:pt x="15" y="70"/>
                  </a:lnTo>
                  <a:lnTo>
                    <a:pt x="20" y="75"/>
                  </a:lnTo>
                  <a:lnTo>
                    <a:pt x="25" y="78"/>
                  </a:lnTo>
                  <a:lnTo>
                    <a:pt x="29" y="82"/>
                  </a:lnTo>
                  <a:lnTo>
                    <a:pt x="34" y="86"/>
                  </a:lnTo>
                  <a:lnTo>
                    <a:pt x="38" y="90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" name="Freeform 51"/>
            <p:cNvSpPr>
              <a:spLocks/>
            </p:cNvSpPr>
            <p:nvPr/>
          </p:nvSpPr>
          <p:spPr bwMode="auto">
            <a:xfrm>
              <a:off x="3036" y="2047"/>
              <a:ext cx="48" cy="29"/>
            </a:xfrm>
            <a:custGeom>
              <a:avLst/>
              <a:gdLst/>
              <a:ahLst/>
              <a:cxnLst>
                <a:cxn ang="0">
                  <a:pos x="17" y="56"/>
                </a:cxn>
                <a:cxn ang="0">
                  <a:pos x="97" y="0"/>
                </a:cxn>
                <a:cxn ang="0">
                  <a:pos x="0" y="13"/>
                </a:cxn>
                <a:cxn ang="0">
                  <a:pos x="5" y="24"/>
                </a:cxn>
                <a:cxn ang="0">
                  <a:pos x="9" y="34"/>
                </a:cxn>
                <a:cxn ang="0">
                  <a:pos x="14" y="45"/>
                </a:cxn>
                <a:cxn ang="0">
                  <a:pos x="17" y="56"/>
                </a:cxn>
              </a:cxnLst>
              <a:rect l="0" t="0" r="r" b="b"/>
              <a:pathLst>
                <a:path w="97" h="56">
                  <a:moveTo>
                    <a:pt x="17" y="56"/>
                  </a:moveTo>
                  <a:lnTo>
                    <a:pt x="97" y="0"/>
                  </a:lnTo>
                  <a:lnTo>
                    <a:pt x="0" y="13"/>
                  </a:lnTo>
                  <a:lnTo>
                    <a:pt x="5" y="24"/>
                  </a:lnTo>
                  <a:lnTo>
                    <a:pt x="9" y="34"/>
                  </a:lnTo>
                  <a:lnTo>
                    <a:pt x="14" y="45"/>
                  </a:lnTo>
                  <a:lnTo>
                    <a:pt x="17" y="5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" name="Freeform 52"/>
            <p:cNvSpPr>
              <a:spLocks/>
            </p:cNvSpPr>
            <p:nvPr/>
          </p:nvSpPr>
          <p:spPr bwMode="auto">
            <a:xfrm>
              <a:off x="3009" y="1994"/>
              <a:ext cx="46" cy="38"/>
            </a:xfrm>
            <a:custGeom>
              <a:avLst/>
              <a:gdLst/>
              <a:ahLst/>
              <a:cxnLst>
                <a:cxn ang="0">
                  <a:pos x="29" y="75"/>
                </a:cxn>
                <a:cxn ang="0">
                  <a:pos x="92" y="0"/>
                </a:cxn>
                <a:cxn ang="0">
                  <a:pos x="0" y="36"/>
                </a:cxn>
                <a:cxn ang="0">
                  <a:pos x="8" y="46"/>
                </a:cxn>
                <a:cxn ang="0">
                  <a:pos x="15" y="55"/>
                </a:cxn>
                <a:cxn ang="0">
                  <a:pos x="22" y="64"/>
                </a:cxn>
                <a:cxn ang="0">
                  <a:pos x="29" y="75"/>
                </a:cxn>
              </a:cxnLst>
              <a:rect l="0" t="0" r="r" b="b"/>
              <a:pathLst>
                <a:path w="92" h="75">
                  <a:moveTo>
                    <a:pt x="29" y="75"/>
                  </a:moveTo>
                  <a:lnTo>
                    <a:pt x="92" y="0"/>
                  </a:lnTo>
                  <a:lnTo>
                    <a:pt x="0" y="36"/>
                  </a:lnTo>
                  <a:lnTo>
                    <a:pt x="8" y="46"/>
                  </a:lnTo>
                  <a:lnTo>
                    <a:pt x="15" y="55"/>
                  </a:lnTo>
                  <a:lnTo>
                    <a:pt x="22" y="64"/>
                  </a:lnTo>
                  <a:lnTo>
                    <a:pt x="29" y="7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" name="Freeform 53"/>
            <p:cNvSpPr>
              <a:spLocks/>
            </p:cNvSpPr>
            <p:nvPr/>
          </p:nvSpPr>
          <p:spPr bwMode="auto">
            <a:xfrm>
              <a:off x="2657" y="2239"/>
              <a:ext cx="121" cy="121"/>
            </a:xfrm>
            <a:custGeom>
              <a:avLst/>
              <a:gdLst/>
              <a:ahLst/>
              <a:cxnLst>
                <a:cxn ang="0">
                  <a:pos x="207" y="35"/>
                </a:cxn>
                <a:cxn ang="0">
                  <a:pos x="198" y="27"/>
                </a:cxn>
                <a:cxn ang="0">
                  <a:pos x="189" y="20"/>
                </a:cxn>
                <a:cxn ang="0">
                  <a:pos x="179" y="14"/>
                </a:cxn>
                <a:cxn ang="0">
                  <a:pos x="168" y="10"/>
                </a:cxn>
                <a:cxn ang="0">
                  <a:pos x="157" y="5"/>
                </a:cxn>
                <a:cxn ang="0">
                  <a:pos x="145" y="3"/>
                </a:cxn>
                <a:cxn ang="0">
                  <a:pos x="133" y="2"/>
                </a:cxn>
                <a:cxn ang="0">
                  <a:pos x="121" y="0"/>
                </a:cxn>
                <a:cxn ang="0">
                  <a:pos x="97" y="3"/>
                </a:cxn>
                <a:cxn ang="0">
                  <a:pos x="74" y="10"/>
                </a:cxn>
                <a:cxn ang="0">
                  <a:pos x="53" y="21"/>
                </a:cxn>
                <a:cxn ang="0">
                  <a:pos x="36" y="36"/>
                </a:cxn>
                <a:cxn ang="0">
                  <a:pos x="21" y="54"/>
                </a:cxn>
                <a:cxn ang="0">
                  <a:pos x="9" y="74"/>
                </a:cxn>
                <a:cxn ang="0">
                  <a:pos x="3" y="97"/>
                </a:cxn>
                <a:cxn ang="0">
                  <a:pos x="0" y="122"/>
                </a:cxn>
                <a:cxn ang="0">
                  <a:pos x="1" y="133"/>
                </a:cxn>
                <a:cxn ang="0">
                  <a:pos x="3" y="146"/>
                </a:cxn>
                <a:cxn ang="0">
                  <a:pos x="6" y="156"/>
                </a:cxn>
                <a:cxn ang="0">
                  <a:pos x="9" y="168"/>
                </a:cxn>
                <a:cxn ang="0">
                  <a:pos x="14" y="178"/>
                </a:cxn>
                <a:cxn ang="0">
                  <a:pos x="21" y="188"/>
                </a:cxn>
                <a:cxn ang="0">
                  <a:pos x="28" y="198"/>
                </a:cxn>
                <a:cxn ang="0">
                  <a:pos x="36" y="207"/>
                </a:cxn>
                <a:cxn ang="0">
                  <a:pos x="45" y="215"/>
                </a:cxn>
                <a:cxn ang="0">
                  <a:pos x="54" y="222"/>
                </a:cxn>
                <a:cxn ang="0">
                  <a:pos x="65" y="229"/>
                </a:cxn>
                <a:cxn ang="0">
                  <a:pos x="75" y="233"/>
                </a:cxn>
                <a:cxn ang="0">
                  <a:pos x="87" y="237"/>
                </a:cxn>
                <a:cxn ang="0">
                  <a:pos x="97" y="240"/>
                </a:cxn>
                <a:cxn ang="0">
                  <a:pos x="110" y="241"/>
                </a:cxn>
                <a:cxn ang="0">
                  <a:pos x="121" y="243"/>
                </a:cxn>
                <a:cxn ang="0">
                  <a:pos x="133" y="241"/>
                </a:cxn>
                <a:cxn ang="0">
                  <a:pos x="145" y="240"/>
                </a:cxn>
                <a:cxn ang="0">
                  <a:pos x="157" y="237"/>
                </a:cxn>
                <a:cxn ang="0">
                  <a:pos x="168" y="233"/>
                </a:cxn>
                <a:cxn ang="0">
                  <a:pos x="179" y="229"/>
                </a:cxn>
                <a:cxn ang="0">
                  <a:pos x="189" y="222"/>
                </a:cxn>
                <a:cxn ang="0">
                  <a:pos x="198" y="215"/>
                </a:cxn>
                <a:cxn ang="0">
                  <a:pos x="207" y="207"/>
                </a:cxn>
                <a:cxn ang="0">
                  <a:pos x="216" y="198"/>
                </a:cxn>
                <a:cxn ang="0">
                  <a:pos x="222" y="188"/>
                </a:cxn>
                <a:cxn ang="0">
                  <a:pos x="228" y="178"/>
                </a:cxn>
                <a:cxn ang="0">
                  <a:pos x="234" y="168"/>
                </a:cxn>
                <a:cxn ang="0">
                  <a:pos x="237" y="156"/>
                </a:cxn>
                <a:cxn ang="0">
                  <a:pos x="240" y="146"/>
                </a:cxn>
                <a:cxn ang="0">
                  <a:pos x="242" y="133"/>
                </a:cxn>
                <a:cxn ang="0">
                  <a:pos x="242" y="122"/>
                </a:cxn>
                <a:cxn ang="0">
                  <a:pos x="242" y="110"/>
                </a:cxn>
                <a:cxn ang="0">
                  <a:pos x="240" y="97"/>
                </a:cxn>
                <a:cxn ang="0">
                  <a:pos x="237" y="86"/>
                </a:cxn>
                <a:cxn ang="0">
                  <a:pos x="234" y="74"/>
                </a:cxn>
                <a:cxn ang="0">
                  <a:pos x="228" y="64"/>
                </a:cxn>
                <a:cxn ang="0">
                  <a:pos x="222" y="54"/>
                </a:cxn>
                <a:cxn ang="0">
                  <a:pos x="216" y="44"/>
                </a:cxn>
                <a:cxn ang="0">
                  <a:pos x="207" y="35"/>
                </a:cxn>
              </a:cxnLst>
              <a:rect l="0" t="0" r="r" b="b"/>
              <a:pathLst>
                <a:path w="242" h="243">
                  <a:moveTo>
                    <a:pt x="207" y="35"/>
                  </a:moveTo>
                  <a:lnTo>
                    <a:pt x="198" y="27"/>
                  </a:lnTo>
                  <a:lnTo>
                    <a:pt x="189" y="20"/>
                  </a:lnTo>
                  <a:lnTo>
                    <a:pt x="179" y="14"/>
                  </a:lnTo>
                  <a:lnTo>
                    <a:pt x="168" y="10"/>
                  </a:lnTo>
                  <a:lnTo>
                    <a:pt x="157" y="5"/>
                  </a:lnTo>
                  <a:lnTo>
                    <a:pt x="145" y="3"/>
                  </a:lnTo>
                  <a:lnTo>
                    <a:pt x="133" y="2"/>
                  </a:lnTo>
                  <a:lnTo>
                    <a:pt x="121" y="0"/>
                  </a:lnTo>
                  <a:lnTo>
                    <a:pt x="97" y="3"/>
                  </a:lnTo>
                  <a:lnTo>
                    <a:pt x="74" y="10"/>
                  </a:lnTo>
                  <a:lnTo>
                    <a:pt x="53" y="21"/>
                  </a:lnTo>
                  <a:lnTo>
                    <a:pt x="36" y="36"/>
                  </a:lnTo>
                  <a:lnTo>
                    <a:pt x="21" y="54"/>
                  </a:lnTo>
                  <a:lnTo>
                    <a:pt x="9" y="74"/>
                  </a:lnTo>
                  <a:lnTo>
                    <a:pt x="3" y="97"/>
                  </a:lnTo>
                  <a:lnTo>
                    <a:pt x="0" y="122"/>
                  </a:lnTo>
                  <a:lnTo>
                    <a:pt x="1" y="133"/>
                  </a:lnTo>
                  <a:lnTo>
                    <a:pt x="3" y="146"/>
                  </a:lnTo>
                  <a:lnTo>
                    <a:pt x="6" y="156"/>
                  </a:lnTo>
                  <a:lnTo>
                    <a:pt x="9" y="168"/>
                  </a:lnTo>
                  <a:lnTo>
                    <a:pt x="14" y="178"/>
                  </a:lnTo>
                  <a:lnTo>
                    <a:pt x="21" y="188"/>
                  </a:lnTo>
                  <a:lnTo>
                    <a:pt x="28" y="198"/>
                  </a:lnTo>
                  <a:lnTo>
                    <a:pt x="36" y="207"/>
                  </a:lnTo>
                  <a:lnTo>
                    <a:pt x="45" y="215"/>
                  </a:lnTo>
                  <a:lnTo>
                    <a:pt x="54" y="222"/>
                  </a:lnTo>
                  <a:lnTo>
                    <a:pt x="65" y="229"/>
                  </a:lnTo>
                  <a:lnTo>
                    <a:pt x="75" y="233"/>
                  </a:lnTo>
                  <a:lnTo>
                    <a:pt x="87" y="237"/>
                  </a:lnTo>
                  <a:lnTo>
                    <a:pt x="97" y="240"/>
                  </a:lnTo>
                  <a:lnTo>
                    <a:pt x="110" y="241"/>
                  </a:lnTo>
                  <a:lnTo>
                    <a:pt x="121" y="243"/>
                  </a:lnTo>
                  <a:lnTo>
                    <a:pt x="133" y="241"/>
                  </a:lnTo>
                  <a:lnTo>
                    <a:pt x="145" y="240"/>
                  </a:lnTo>
                  <a:lnTo>
                    <a:pt x="157" y="237"/>
                  </a:lnTo>
                  <a:lnTo>
                    <a:pt x="168" y="233"/>
                  </a:lnTo>
                  <a:lnTo>
                    <a:pt x="179" y="229"/>
                  </a:lnTo>
                  <a:lnTo>
                    <a:pt x="189" y="222"/>
                  </a:lnTo>
                  <a:lnTo>
                    <a:pt x="198" y="215"/>
                  </a:lnTo>
                  <a:lnTo>
                    <a:pt x="207" y="207"/>
                  </a:lnTo>
                  <a:lnTo>
                    <a:pt x="216" y="198"/>
                  </a:lnTo>
                  <a:lnTo>
                    <a:pt x="222" y="188"/>
                  </a:lnTo>
                  <a:lnTo>
                    <a:pt x="228" y="178"/>
                  </a:lnTo>
                  <a:lnTo>
                    <a:pt x="234" y="168"/>
                  </a:lnTo>
                  <a:lnTo>
                    <a:pt x="237" y="156"/>
                  </a:lnTo>
                  <a:lnTo>
                    <a:pt x="240" y="146"/>
                  </a:lnTo>
                  <a:lnTo>
                    <a:pt x="242" y="133"/>
                  </a:lnTo>
                  <a:lnTo>
                    <a:pt x="242" y="122"/>
                  </a:lnTo>
                  <a:lnTo>
                    <a:pt x="242" y="110"/>
                  </a:lnTo>
                  <a:lnTo>
                    <a:pt x="240" y="97"/>
                  </a:lnTo>
                  <a:lnTo>
                    <a:pt x="237" y="86"/>
                  </a:lnTo>
                  <a:lnTo>
                    <a:pt x="234" y="74"/>
                  </a:lnTo>
                  <a:lnTo>
                    <a:pt x="228" y="64"/>
                  </a:lnTo>
                  <a:lnTo>
                    <a:pt x="222" y="54"/>
                  </a:lnTo>
                  <a:lnTo>
                    <a:pt x="216" y="44"/>
                  </a:lnTo>
                  <a:lnTo>
                    <a:pt x="207" y="3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" name="Freeform 54"/>
            <p:cNvSpPr>
              <a:spLocks/>
            </p:cNvSpPr>
            <p:nvPr/>
          </p:nvSpPr>
          <p:spPr bwMode="auto">
            <a:xfrm>
              <a:off x="2686" y="2269"/>
              <a:ext cx="62" cy="62"/>
            </a:xfrm>
            <a:custGeom>
              <a:avLst/>
              <a:gdLst/>
              <a:ahLst/>
              <a:cxnLst>
                <a:cxn ang="0">
                  <a:pos x="0" y="63"/>
                </a:cxn>
                <a:cxn ang="0">
                  <a:pos x="1" y="51"/>
                </a:cxn>
                <a:cxn ang="0">
                  <a:pos x="5" y="38"/>
                </a:cxn>
                <a:cxn ang="0">
                  <a:pos x="10" y="28"/>
                </a:cxn>
                <a:cxn ang="0">
                  <a:pos x="18" y="19"/>
                </a:cxn>
                <a:cxn ang="0">
                  <a:pos x="23" y="14"/>
                </a:cxn>
                <a:cxn ang="0">
                  <a:pos x="28" y="11"/>
                </a:cxn>
                <a:cxn ang="0">
                  <a:pos x="33" y="8"/>
                </a:cxn>
                <a:cxn ang="0">
                  <a:pos x="39" y="5"/>
                </a:cxn>
                <a:cxn ang="0">
                  <a:pos x="44" y="3"/>
                </a:cxn>
                <a:cxn ang="0">
                  <a:pos x="51" y="1"/>
                </a:cxn>
                <a:cxn ang="0">
                  <a:pos x="56" y="0"/>
                </a:cxn>
                <a:cxn ang="0">
                  <a:pos x="62" y="0"/>
                </a:cxn>
                <a:cxn ang="0">
                  <a:pos x="69" y="0"/>
                </a:cxn>
                <a:cxn ang="0">
                  <a:pos x="75" y="1"/>
                </a:cxn>
                <a:cxn ang="0">
                  <a:pos x="81" y="3"/>
                </a:cxn>
                <a:cxn ang="0">
                  <a:pos x="86" y="5"/>
                </a:cxn>
                <a:cxn ang="0">
                  <a:pos x="92" y="8"/>
                </a:cxn>
                <a:cxn ang="0">
                  <a:pos x="97" y="11"/>
                </a:cxn>
                <a:cxn ang="0">
                  <a:pos x="101" y="14"/>
                </a:cxn>
                <a:cxn ang="0">
                  <a:pos x="106" y="19"/>
                </a:cxn>
                <a:cxn ang="0">
                  <a:pos x="114" y="28"/>
                </a:cxn>
                <a:cxn ang="0">
                  <a:pos x="120" y="38"/>
                </a:cxn>
                <a:cxn ang="0">
                  <a:pos x="123" y="51"/>
                </a:cxn>
                <a:cxn ang="0">
                  <a:pos x="124" y="63"/>
                </a:cxn>
                <a:cxn ang="0">
                  <a:pos x="123" y="75"/>
                </a:cxn>
                <a:cxn ang="0">
                  <a:pos x="120" y="87"/>
                </a:cxn>
                <a:cxn ang="0">
                  <a:pos x="114" y="97"/>
                </a:cxn>
                <a:cxn ang="0">
                  <a:pos x="106" y="106"/>
                </a:cxn>
                <a:cxn ang="0">
                  <a:pos x="97" y="114"/>
                </a:cxn>
                <a:cxn ang="0">
                  <a:pos x="86" y="120"/>
                </a:cxn>
                <a:cxn ang="0">
                  <a:pos x="75" y="124"/>
                </a:cxn>
                <a:cxn ang="0">
                  <a:pos x="62" y="125"/>
                </a:cxn>
                <a:cxn ang="0">
                  <a:pos x="56" y="125"/>
                </a:cxn>
                <a:cxn ang="0">
                  <a:pos x="51" y="124"/>
                </a:cxn>
                <a:cxn ang="0">
                  <a:pos x="44" y="122"/>
                </a:cxn>
                <a:cxn ang="0">
                  <a:pos x="39" y="120"/>
                </a:cxn>
                <a:cxn ang="0">
                  <a:pos x="33" y="117"/>
                </a:cxn>
                <a:cxn ang="0">
                  <a:pos x="28" y="114"/>
                </a:cxn>
                <a:cxn ang="0">
                  <a:pos x="23" y="111"/>
                </a:cxn>
                <a:cxn ang="0">
                  <a:pos x="18" y="106"/>
                </a:cxn>
                <a:cxn ang="0">
                  <a:pos x="10" y="97"/>
                </a:cxn>
                <a:cxn ang="0">
                  <a:pos x="5" y="86"/>
                </a:cxn>
                <a:cxn ang="0">
                  <a:pos x="1" y="74"/>
                </a:cxn>
                <a:cxn ang="0">
                  <a:pos x="0" y="63"/>
                </a:cxn>
              </a:cxnLst>
              <a:rect l="0" t="0" r="r" b="b"/>
              <a:pathLst>
                <a:path w="124" h="125">
                  <a:moveTo>
                    <a:pt x="0" y="63"/>
                  </a:moveTo>
                  <a:lnTo>
                    <a:pt x="1" y="51"/>
                  </a:lnTo>
                  <a:lnTo>
                    <a:pt x="5" y="38"/>
                  </a:lnTo>
                  <a:lnTo>
                    <a:pt x="10" y="28"/>
                  </a:lnTo>
                  <a:lnTo>
                    <a:pt x="18" y="19"/>
                  </a:lnTo>
                  <a:lnTo>
                    <a:pt x="23" y="14"/>
                  </a:lnTo>
                  <a:lnTo>
                    <a:pt x="28" y="11"/>
                  </a:lnTo>
                  <a:lnTo>
                    <a:pt x="33" y="8"/>
                  </a:lnTo>
                  <a:lnTo>
                    <a:pt x="39" y="5"/>
                  </a:lnTo>
                  <a:lnTo>
                    <a:pt x="44" y="3"/>
                  </a:lnTo>
                  <a:lnTo>
                    <a:pt x="51" y="1"/>
                  </a:lnTo>
                  <a:lnTo>
                    <a:pt x="56" y="0"/>
                  </a:lnTo>
                  <a:lnTo>
                    <a:pt x="62" y="0"/>
                  </a:lnTo>
                  <a:lnTo>
                    <a:pt x="69" y="0"/>
                  </a:lnTo>
                  <a:lnTo>
                    <a:pt x="75" y="1"/>
                  </a:lnTo>
                  <a:lnTo>
                    <a:pt x="81" y="3"/>
                  </a:lnTo>
                  <a:lnTo>
                    <a:pt x="86" y="5"/>
                  </a:lnTo>
                  <a:lnTo>
                    <a:pt x="92" y="8"/>
                  </a:lnTo>
                  <a:lnTo>
                    <a:pt x="97" y="11"/>
                  </a:lnTo>
                  <a:lnTo>
                    <a:pt x="101" y="14"/>
                  </a:lnTo>
                  <a:lnTo>
                    <a:pt x="106" y="19"/>
                  </a:lnTo>
                  <a:lnTo>
                    <a:pt x="114" y="28"/>
                  </a:lnTo>
                  <a:lnTo>
                    <a:pt x="120" y="38"/>
                  </a:lnTo>
                  <a:lnTo>
                    <a:pt x="123" y="51"/>
                  </a:lnTo>
                  <a:lnTo>
                    <a:pt x="124" y="63"/>
                  </a:lnTo>
                  <a:lnTo>
                    <a:pt x="123" y="75"/>
                  </a:lnTo>
                  <a:lnTo>
                    <a:pt x="120" y="87"/>
                  </a:lnTo>
                  <a:lnTo>
                    <a:pt x="114" y="97"/>
                  </a:lnTo>
                  <a:lnTo>
                    <a:pt x="106" y="106"/>
                  </a:lnTo>
                  <a:lnTo>
                    <a:pt x="97" y="114"/>
                  </a:lnTo>
                  <a:lnTo>
                    <a:pt x="86" y="120"/>
                  </a:lnTo>
                  <a:lnTo>
                    <a:pt x="75" y="124"/>
                  </a:lnTo>
                  <a:lnTo>
                    <a:pt x="62" y="125"/>
                  </a:lnTo>
                  <a:lnTo>
                    <a:pt x="56" y="125"/>
                  </a:lnTo>
                  <a:lnTo>
                    <a:pt x="51" y="124"/>
                  </a:lnTo>
                  <a:lnTo>
                    <a:pt x="44" y="122"/>
                  </a:lnTo>
                  <a:lnTo>
                    <a:pt x="39" y="120"/>
                  </a:lnTo>
                  <a:lnTo>
                    <a:pt x="33" y="117"/>
                  </a:lnTo>
                  <a:lnTo>
                    <a:pt x="28" y="114"/>
                  </a:lnTo>
                  <a:lnTo>
                    <a:pt x="23" y="111"/>
                  </a:lnTo>
                  <a:lnTo>
                    <a:pt x="18" y="106"/>
                  </a:lnTo>
                  <a:lnTo>
                    <a:pt x="10" y="97"/>
                  </a:lnTo>
                  <a:lnTo>
                    <a:pt x="5" y="86"/>
                  </a:lnTo>
                  <a:lnTo>
                    <a:pt x="1" y="74"/>
                  </a:lnTo>
                  <a:lnTo>
                    <a:pt x="0" y="6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" name="Freeform 55"/>
            <p:cNvSpPr>
              <a:spLocks/>
            </p:cNvSpPr>
            <p:nvPr/>
          </p:nvSpPr>
          <p:spPr bwMode="auto">
            <a:xfrm>
              <a:off x="2987" y="2238"/>
              <a:ext cx="106" cy="106"/>
            </a:xfrm>
            <a:custGeom>
              <a:avLst/>
              <a:gdLst/>
              <a:ahLst/>
              <a:cxnLst>
                <a:cxn ang="0">
                  <a:pos x="182" y="31"/>
                </a:cxn>
                <a:cxn ang="0">
                  <a:pos x="174" y="24"/>
                </a:cxn>
                <a:cxn ang="0">
                  <a:pos x="166" y="17"/>
                </a:cxn>
                <a:cxn ang="0">
                  <a:pos x="158" y="13"/>
                </a:cxn>
                <a:cxn ang="0">
                  <a:pos x="149" y="8"/>
                </a:cxn>
                <a:cxn ang="0">
                  <a:pos x="138" y="5"/>
                </a:cxn>
                <a:cxn ang="0">
                  <a:pos x="128" y="2"/>
                </a:cxn>
                <a:cxn ang="0">
                  <a:pos x="117" y="0"/>
                </a:cxn>
                <a:cxn ang="0">
                  <a:pos x="107" y="0"/>
                </a:cxn>
                <a:cxn ang="0">
                  <a:pos x="85" y="2"/>
                </a:cxn>
                <a:cxn ang="0">
                  <a:pos x="66" y="8"/>
                </a:cxn>
                <a:cxn ang="0">
                  <a:pos x="47" y="18"/>
                </a:cxn>
                <a:cxn ang="0">
                  <a:pos x="31" y="31"/>
                </a:cxn>
                <a:cxn ang="0">
                  <a:pos x="18" y="46"/>
                </a:cxn>
                <a:cxn ang="0">
                  <a:pos x="8" y="65"/>
                </a:cxn>
                <a:cxn ang="0">
                  <a:pos x="2" y="84"/>
                </a:cxn>
                <a:cxn ang="0">
                  <a:pos x="0" y="106"/>
                </a:cxn>
                <a:cxn ang="0">
                  <a:pos x="2" y="127"/>
                </a:cxn>
                <a:cxn ang="0">
                  <a:pos x="8" y="148"/>
                </a:cxn>
                <a:cxn ang="0">
                  <a:pos x="18" y="166"/>
                </a:cxn>
                <a:cxn ang="0">
                  <a:pos x="31" y="182"/>
                </a:cxn>
                <a:cxn ang="0">
                  <a:pos x="39" y="189"/>
                </a:cxn>
                <a:cxn ang="0">
                  <a:pos x="47" y="195"/>
                </a:cxn>
                <a:cxn ang="0">
                  <a:pos x="56" y="201"/>
                </a:cxn>
                <a:cxn ang="0">
                  <a:pos x="66" y="205"/>
                </a:cxn>
                <a:cxn ang="0">
                  <a:pos x="76" y="209"/>
                </a:cxn>
                <a:cxn ang="0">
                  <a:pos x="86" y="211"/>
                </a:cxn>
                <a:cxn ang="0">
                  <a:pos x="97" y="213"/>
                </a:cxn>
                <a:cxn ang="0">
                  <a:pos x="107" y="213"/>
                </a:cxn>
                <a:cxn ang="0">
                  <a:pos x="117" y="213"/>
                </a:cxn>
                <a:cxn ang="0">
                  <a:pos x="128" y="211"/>
                </a:cxn>
                <a:cxn ang="0">
                  <a:pos x="138" y="209"/>
                </a:cxn>
                <a:cxn ang="0">
                  <a:pos x="149" y="205"/>
                </a:cxn>
                <a:cxn ang="0">
                  <a:pos x="158" y="201"/>
                </a:cxn>
                <a:cxn ang="0">
                  <a:pos x="166" y="195"/>
                </a:cxn>
                <a:cxn ang="0">
                  <a:pos x="174" y="189"/>
                </a:cxn>
                <a:cxn ang="0">
                  <a:pos x="182" y="182"/>
                </a:cxn>
                <a:cxn ang="0">
                  <a:pos x="196" y="166"/>
                </a:cxn>
                <a:cxn ang="0">
                  <a:pos x="205" y="148"/>
                </a:cxn>
                <a:cxn ang="0">
                  <a:pos x="211" y="127"/>
                </a:cxn>
                <a:cxn ang="0">
                  <a:pos x="213" y="106"/>
                </a:cxn>
                <a:cxn ang="0">
                  <a:pos x="211" y="85"/>
                </a:cxn>
                <a:cxn ang="0">
                  <a:pos x="205" y="65"/>
                </a:cxn>
                <a:cxn ang="0">
                  <a:pos x="196" y="47"/>
                </a:cxn>
                <a:cxn ang="0">
                  <a:pos x="182" y="31"/>
                </a:cxn>
              </a:cxnLst>
              <a:rect l="0" t="0" r="r" b="b"/>
              <a:pathLst>
                <a:path w="213" h="213">
                  <a:moveTo>
                    <a:pt x="182" y="31"/>
                  </a:moveTo>
                  <a:lnTo>
                    <a:pt x="174" y="24"/>
                  </a:lnTo>
                  <a:lnTo>
                    <a:pt x="166" y="17"/>
                  </a:lnTo>
                  <a:lnTo>
                    <a:pt x="158" y="13"/>
                  </a:lnTo>
                  <a:lnTo>
                    <a:pt x="149" y="8"/>
                  </a:lnTo>
                  <a:lnTo>
                    <a:pt x="138" y="5"/>
                  </a:lnTo>
                  <a:lnTo>
                    <a:pt x="128" y="2"/>
                  </a:lnTo>
                  <a:lnTo>
                    <a:pt x="117" y="0"/>
                  </a:lnTo>
                  <a:lnTo>
                    <a:pt x="107" y="0"/>
                  </a:lnTo>
                  <a:lnTo>
                    <a:pt x="85" y="2"/>
                  </a:lnTo>
                  <a:lnTo>
                    <a:pt x="66" y="8"/>
                  </a:lnTo>
                  <a:lnTo>
                    <a:pt x="47" y="18"/>
                  </a:lnTo>
                  <a:lnTo>
                    <a:pt x="31" y="31"/>
                  </a:lnTo>
                  <a:lnTo>
                    <a:pt x="18" y="46"/>
                  </a:lnTo>
                  <a:lnTo>
                    <a:pt x="8" y="65"/>
                  </a:lnTo>
                  <a:lnTo>
                    <a:pt x="2" y="84"/>
                  </a:lnTo>
                  <a:lnTo>
                    <a:pt x="0" y="106"/>
                  </a:lnTo>
                  <a:lnTo>
                    <a:pt x="2" y="127"/>
                  </a:lnTo>
                  <a:lnTo>
                    <a:pt x="8" y="148"/>
                  </a:lnTo>
                  <a:lnTo>
                    <a:pt x="18" y="166"/>
                  </a:lnTo>
                  <a:lnTo>
                    <a:pt x="31" y="182"/>
                  </a:lnTo>
                  <a:lnTo>
                    <a:pt x="39" y="189"/>
                  </a:lnTo>
                  <a:lnTo>
                    <a:pt x="47" y="195"/>
                  </a:lnTo>
                  <a:lnTo>
                    <a:pt x="56" y="201"/>
                  </a:lnTo>
                  <a:lnTo>
                    <a:pt x="66" y="205"/>
                  </a:lnTo>
                  <a:lnTo>
                    <a:pt x="76" y="209"/>
                  </a:lnTo>
                  <a:lnTo>
                    <a:pt x="86" y="211"/>
                  </a:lnTo>
                  <a:lnTo>
                    <a:pt x="97" y="213"/>
                  </a:lnTo>
                  <a:lnTo>
                    <a:pt x="107" y="213"/>
                  </a:lnTo>
                  <a:lnTo>
                    <a:pt x="117" y="213"/>
                  </a:lnTo>
                  <a:lnTo>
                    <a:pt x="128" y="211"/>
                  </a:lnTo>
                  <a:lnTo>
                    <a:pt x="138" y="209"/>
                  </a:lnTo>
                  <a:lnTo>
                    <a:pt x="149" y="205"/>
                  </a:lnTo>
                  <a:lnTo>
                    <a:pt x="158" y="201"/>
                  </a:lnTo>
                  <a:lnTo>
                    <a:pt x="166" y="195"/>
                  </a:lnTo>
                  <a:lnTo>
                    <a:pt x="174" y="189"/>
                  </a:lnTo>
                  <a:lnTo>
                    <a:pt x="182" y="182"/>
                  </a:lnTo>
                  <a:lnTo>
                    <a:pt x="196" y="166"/>
                  </a:lnTo>
                  <a:lnTo>
                    <a:pt x="205" y="148"/>
                  </a:lnTo>
                  <a:lnTo>
                    <a:pt x="211" y="127"/>
                  </a:lnTo>
                  <a:lnTo>
                    <a:pt x="213" y="106"/>
                  </a:lnTo>
                  <a:lnTo>
                    <a:pt x="211" y="85"/>
                  </a:lnTo>
                  <a:lnTo>
                    <a:pt x="205" y="65"/>
                  </a:lnTo>
                  <a:lnTo>
                    <a:pt x="196" y="47"/>
                  </a:lnTo>
                  <a:lnTo>
                    <a:pt x="182" y="3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7" name="Freeform 56"/>
            <p:cNvSpPr>
              <a:spLocks/>
            </p:cNvSpPr>
            <p:nvPr/>
          </p:nvSpPr>
          <p:spPr bwMode="auto">
            <a:xfrm>
              <a:off x="3015" y="2266"/>
              <a:ext cx="49" cy="49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1" y="39"/>
                </a:cxn>
                <a:cxn ang="0">
                  <a:pos x="4" y="30"/>
                </a:cxn>
                <a:cxn ang="0">
                  <a:pos x="9" y="22"/>
                </a:cxn>
                <a:cxn ang="0">
                  <a:pos x="15" y="14"/>
                </a:cxn>
                <a:cxn ang="0">
                  <a:pos x="18" y="10"/>
                </a:cxn>
                <a:cxn ang="0">
                  <a:pos x="21" y="8"/>
                </a:cxn>
                <a:cxn ang="0">
                  <a:pos x="26" y="5"/>
                </a:cxn>
                <a:cxn ang="0">
                  <a:pos x="31" y="3"/>
                </a:cxn>
                <a:cxn ang="0">
                  <a:pos x="34" y="2"/>
                </a:cxn>
                <a:cxn ang="0">
                  <a:pos x="39" y="1"/>
                </a:cxn>
                <a:cxn ang="0">
                  <a:pos x="45" y="0"/>
                </a:cxn>
                <a:cxn ang="0">
                  <a:pos x="49" y="0"/>
                </a:cxn>
                <a:cxn ang="0">
                  <a:pos x="54" y="0"/>
                </a:cxn>
                <a:cxn ang="0">
                  <a:pos x="58" y="1"/>
                </a:cxn>
                <a:cxn ang="0">
                  <a:pos x="63" y="2"/>
                </a:cxn>
                <a:cxn ang="0">
                  <a:pos x="68" y="3"/>
                </a:cxn>
                <a:cxn ang="0">
                  <a:pos x="72" y="5"/>
                </a:cxn>
                <a:cxn ang="0">
                  <a:pos x="76" y="8"/>
                </a:cxn>
                <a:cxn ang="0">
                  <a:pos x="80" y="10"/>
                </a:cxn>
                <a:cxn ang="0">
                  <a:pos x="84" y="14"/>
                </a:cxn>
                <a:cxn ang="0">
                  <a:pos x="89" y="22"/>
                </a:cxn>
                <a:cxn ang="0">
                  <a:pos x="94" y="30"/>
                </a:cxn>
                <a:cxn ang="0">
                  <a:pos x="96" y="39"/>
                </a:cxn>
                <a:cxn ang="0">
                  <a:pos x="97" y="48"/>
                </a:cxn>
                <a:cxn ang="0">
                  <a:pos x="96" y="58"/>
                </a:cxn>
                <a:cxn ang="0">
                  <a:pos x="94" y="68"/>
                </a:cxn>
                <a:cxn ang="0">
                  <a:pos x="89" y="76"/>
                </a:cxn>
                <a:cxn ang="0">
                  <a:pos x="84" y="83"/>
                </a:cxn>
                <a:cxn ang="0">
                  <a:pos x="76" y="90"/>
                </a:cxn>
                <a:cxn ang="0">
                  <a:pos x="68" y="94"/>
                </a:cxn>
                <a:cxn ang="0">
                  <a:pos x="58" y="96"/>
                </a:cxn>
                <a:cxn ang="0">
                  <a:pos x="49" y="98"/>
                </a:cxn>
                <a:cxn ang="0">
                  <a:pos x="45" y="98"/>
                </a:cxn>
                <a:cxn ang="0">
                  <a:pos x="39" y="96"/>
                </a:cxn>
                <a:cxn ang="0">
                  <a:pos x="34" y="95"/>
                </a:cxn>
                <a:cxn ang="0">
                  <a:pos x="31" y="93"/>
                </a:cxn>
                <a:cxn ang="0">
                  <a:pos x="26" y="92"/>
                </a:cxn>
                <a:cxn ang="0">
                  <a:pos x="21" y="88"/>
                </a:cxn>
                <a:cxn ang="0">
                  <a:pos x="18" y="86"/>
                </a:cxn>
                <a:cxn ang="0">
                  <a:pos x="15" y="83"/>
                </a:cxn>
                <a:cxn ang="0">
                  <a:pos x="9" y="76"/>
                </a:cxn>
                <a:cxn ang="0">
                  <a:pos x="4" y="67"/>
                </a:cxn>
                <a:cxn ang="0">
                  <a:pos x="1" y="58"/>
                </a:cxn>
                <a:cxn ang="0">
                  <a:pos x="0" y="48"/>
                </a:cxn>
              </a:cxnLst>
              <a:rect l="0" t="0" r="r" b="b"/>
              <a:pathLst>
                <a:path w="97" h="98">
                  <a:moveTo>
                    <a:pt x="0" y="48"/>
                  </a:moveTo>
                  <a:lnTo>
                    <a:pt x="1" y="39"/>
                  </a:lnTo>
                  <a:lnTo>
                    <a:pt x="4" y="30"/>
                  </a:lnTo>
                  <a:lnTo>
                    <a:pt x="9" y="22"/>
                  </a:lnTo>
                  <a:lnTo>
                    <a:pt x="15" y="14"/>
                  </a:lnTo>
                  <a:lnTo>
                    <a:pt x="18" y="10"/>
                  </a:lnTo>
                  <a:lnTo>
                    <a:pt x="21" y="8"/>
                  </a:lnTo>
                  <a:lnTo>
                    <a:pt x="26" y="5"/>
                  </a:lnTo>
                  <a:lnTo>
                    <a:pt x="31" y="3"/>
                  </a:lnTo>
                  <a:lnTo>
                    <a:pt x="34" y="2"/>
                  </a:lnTo>
                  <a:lnTo>
                    <a:pt x="39" y="1"/>
                  </a:lnTo>
                  <a:lnTo>
                    <a:pt x="45" y="0"/>
                  </a:lnTo>
                  <a:lnTo>
                    <a:pt x="49" y="0"/>
                  </a:lnTo>
                  <a:lnTo>
                    <a:pt x="54" y="0"/>
                  </a:lnTo>
                  <a:lnTo>
                    <a:pt x="58" y="1"/>
                  </a:lnTo>
                  <a:lnTo>
                    <a:pt x="63" y="2"/>
                  </a:lnTo>
                  <a:lnTo>
                    <a:pt x="68" y="3"/>
                  </a:lnTo>
                  <a:lnTo>
                    <a:pt x="72" y="5"/>
                  </a:lnTo>
                  <a:lnTo>
                    <a:pt x="76" y="8"/>
                  </a:lnTo>
                  <a:lnTo>
                    <a:pt x="80" y="10"/>
                  </a:lnTo>
                  <a:lnTo>
                    <a:pt x="84" y="14"/>
                  </a:lnTo>
                  <a:lnTo>
                    <a:pt x="89" y="22"/>
                  </a:lnTo>
                  <a:lnTo>
                    <a:pt x="94" y="30"/>
                  </a:lnTo>
                  <a:lnTo>
                    <a:pt x="96" y="39"/>
                  </a:lnTo>
                  <a:lnTo>
                    <a:pt x="97" y="48"/>
                  </a:lnTo>
                  <a:lnTo>
                    <a:pt x="96" y="58"/>
                  </a:lnTo>
                  <a:lnTo>
                    <a:pt x="94" y="68"/>
                  </a:lnTo>
                  <a:lnTo>
                    <a:pt x="89" y="76"/>
                  </a:lnTo>
                  <a:lnTo>
                    <a:pt x="84" y="83"/>
                  </a:lnTo>
                  <a:lnTo>
                    <a:pt x="76" y="90"/>
                  </a:lnTo>
                  <a:lnTo>
                    <a:pt x="68" y="94"/>
                  </a:lnTo>
                  <a:lnTo>
                    <a:pt x="58" y="96"/>
                  </a:lnTo>
                  <a:lnTo>
                    <a:pt x="49" y="98"/>
                  </a:lnTo>
                  <a:lnTo>
                    <a:pt x="45" y="98"/>
                  </a:lnTo>
                  <a:lnTo>
                    <a:pt x="39" y="96"/>
                  </a:lnTo>
                  <a:lnTo>
                    <a:pt x="34" y="95"/>
                  </a:lnTo>
                  <a:lnTo>
                    <a:pt x="31" y="93"/>
                  </a:lnTo>
                  <a:lnTo>
                    <a:pt x="26" y="92"/>
                  </a:lnTo>
                  <a:lnTo>
                    <a:pt x="21" y="88"/>
                  </a:lnTo>
                  <a:lnTo>
                    <a:pt x="18" y="86"/>
                  </a:lnTo>
                  <a:lnTo>
                    <a:pt x="15" y="83"/>
                  </a:lnTo>
                  <a:lnTo>
                    <a:pt x="9" y="76"/>
                  </a:lnTo>
                  <a:lnTo>
                    <a:pt x="4" y="67"/>
                  </a:lnTo>
                  <a:lnTo>
                    <a:pt x="1" y="58"/>
                  </a:lnTo>
                  <a:lnTo>
                    <a:pt x="0" y="48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" name="Freeform 57"/>
            <p:cNvSpPr>
              <a:spLocks/>
            </p:cNvSpPr>
            <p:nvPr/>
          </p:nvSpPr>
          <p:spPr bwMode="auto">
            <a:xfrm>
              <a:off x="2705" y="2288"/>
              <a:ext cx="24" cy="24"/>
            </a:xfrm>
            <a:custGeom>
              <a:avLst/>
              <a:gdLst/>
              <a:ahLst/>
              <a:cxnLst>
                <a:cxn ang="0">
                  <a:pos x="0" y="25"/>
                </a:cxn>
                <a:cxn ang="0">
                  <a:pos x="0" y="20"/>
                </a:cxn>
                <a:cxn ang="0">
                  <a:pos x="2" y="15"/>
                </a:cxn>
                <a:cxn ang="0">
                  <a:pos x="3" y="11"/>
                </a:cxn>
                <a:cxn ang="0">
                  <a:pos x="7" y="7"/>
                </a:cxn>
                <a:cxn ang="0">
                  <a:pos x="10" y="4"/>
                </a:cxn>
                <a:cxn ang="0">
                  <a:pos x="15" y="1"/>
                </a:cxn>
                <a:cxn ang="0">
                  <a:pos x="20" y="0"/>
                </a:cxn>
                <a:cxn ang="0">
                  <a:pos x="24" y="0"/>
                </a:cxn>
                <a:cxn ang="0">
                  <a:pos x="29" y="0"/>
                </a:cxn>
                <a:cxn ang="0">
                  <a:pos x="33" y="1"/>
                </a:cxn>
                <a:cxn ang="0">
                  <a:pos x="38" y="4"/>
                </a:cxn>
                <a:cxn ang="0">
                  <a:pos x="41" y="7"/>
                </a:cxn>
                <a:cxn ang="0">
                  <a:pos x="45" y="11"/>
                </a:cxn>
                <a:cxn ang="0">
                  <a:pos x="47" y="15"/>
                </a:cxn>
                <a:cxn ang="0">
                  <a:pos x="48" y="20"/>
                </a:cxn>
                <a:cxn ang="0">
                  <a:pos x="48" y="25"/>
                </a:cxn>
                <a:cxn ang="0">
                  <a:pos x="46" y="34"/>
                </a:cxn>
                <a:cxn ang="0">
                  <a:pos x="41" y="42"/>
                </a:cxn>
                <a:cxn ang="0">
                  <a:pos x="33" y="46"/>
                </a:cxn>
                <a:cxn ang="0">
                  <a:pos x="24" y="49"/>
                </a:cxn>
                <a:cxn ang="0">
                  <a:pos x="20" y="49"/>
                </a:cxn>
                <a:cxn ang="0">
                  <a:pos x="15" y="46"/>
                </a:cxn>
                <a:cxn ang="0">
                  <a:pos x="10" y="45"/>
                </a:cxn>
                <a:cxn ang="0">
                  <a:pos x="7" y="42"/>
                </a:cxn>
                <a:cxn ang="0">
                  <a:pos x="3" y="38"/>
                </a:cxn>
                <a:cxn ang="0">
                  <a:pos x="2" y="34"/>
                </a:cxn>
                <a:cxn ang="0">
                  <a:pos x="0" y="29"/>
                </a:cxn>
                <a:cxn ang="0">
                  <a:pos x="0" y="25"/>
                </a:cxn>
              </a:cxnLst>
              <a:rect l="0" t="0" r="r" b="b"/>
              <a:pathLst>
                <a:path w="48" h="49">
                  <a:moveTo>
                    <a:pt x="0" y="25"/>
                  </a:moveTo>
                  <a:lnTo>
                    <a:pt x="0" y="20"/>
                  </a:lnTo>
                  <a:lnTo>
                    <a:pt x="2" y="15"/>
                  </a:lnTo>
                  <a:lnTo>
                    <a:pt x="3" y="11"/>
                  </a:lnTo>
                  <a:lnTo>
                    <a:pt x="7" y="7"/>
                  </a:lnTo>
                  <a:lnTo>
                    <a:pt x="10" y="4"/>
                  </a:lnTo>
                  <a:lnTo>
                    <a:pt x="15" y="1"/>
                  </a:lnTo>
                  <a:lnTo>
                    <a:pt x="20" y="0"/>
                  </a:lnTo>
                  <a:lnTo>
                    <a:pt x="24" y="0"/>
                  </a:lnTo>
                  <a:lnTo>
                    <a:pt x="29" y="0"/>
                  </a:lnTo>
                  <a:lnTo>
                    <a:pt x="33" y="1"/>
                  </a:lnTo>
                  <a:lnTo>
                    <a:pt x="38" y="4"/>
                  </a:lnTo>
                  <a:lnTo>
                    <a:pt x="41" y="7"/>
                  </a:lnTo>
                  <a:lnTo>
                    <a:pt x="45" y="11"/>
                  </a:lnTo>
                  <a:lnTo>
                    <a:pt x="47" y="15"/>
                  </a:lnTo>
                  <a:lnTo>
                    <a:pt x="48" y="20"/>
                  </a:lnTo>
                  <a:lnTo>
                    <a:pt x="48" y="25"/>
                  </a:lnTo>
                  <a:lnTo>
                    <a:pt x="46" y="34"/>
                  </a:lnTo>
                  <a:lnTo>
                    <a:pt x="41" y="42"/>
                  </a:lnTo>
                  <a:lnTo>
                    <a:pt x="33" y="46"/>
                  </a:lnTo>
                  <a:lnTo>
                    <a:pt x="24" y="49"/>
                  </a:lnTo>
                  <a:lnTo>
                    <a:pt x="20" y="49"/>
                  </a:lnTo>
                  <a:lnTo>
                    <a:pt x="15" y="46"/>
                  </a:lnTo>
                  <a:lnTo>
                    <a:pt x="10" y="45"/>
                  </a:lnTo>
                  <a:lnTo>
                    <a:pt x="7" y="42"/>
                  </a:lnTo>
                  <a:lnTo>
                    <a:pt x="3" y="38"/>
                  </a:lnTo>
                  <a:lnTo>
                    <a:pt x="2" y="34"/>
                  </a:lnTo>
                  <a:lnTo>
                    <a:pt x="0" y="29"/>
                  </a:lnTo>
                  <a:lnTo>
                    <a:pt x="0" y="2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9" name="Freeform 58"/>
            <p:cNvSpPr>
              <a:spLocks/>
            </p:cNvSpPr>
            <p:nvPr/>
          </p:nvSpPr>
          <p:spPr bwMode="auto">
            <a:xfrm>
              <a:off x="2865" y="1996"/>
              <a:ext cx="50" cy="51"/>
            </a:xfrm>
            <a:custGeom>
              <a:avLst/>
              <a:gdLst/>
              <a:ahLst/>
              <a:cxnLst>
                <a:cxn ang="0">
                  <a:pos x="51" y="101"/>
                </a:cxn>
                <a:cxn ang="0">
                  <a:pos x="61" y="100"/>
                </a:cxn>
                <a:cxn ang="0">
                  <a:pos x="70" y="97"/>
                </a:cxn>
                <a:cxn ang="0">
                  <a:pos x="78" y="92"/>
                </a:cxn>
                <a:cxn ang="0">
                  <a:pos x="85" y="87"/>
                </a:cxn>
                <a:cxn ang="0">
                  <a:pos x="91" y="78"/>
                </a:cxn>
                <a:cxn ang="0">
                  <a:pos x="96" y="70"/>
                </a:cxn>
                <a:cxn ang="0">
                  <a:pos x="98" y="61"/>
                </a:cxn>
                <a:cxn ang="0">
                  <a:pos x="99" y="51"/>
                </a:cxn>
                <a:cxn ang="0">
                  <a:pos x="98" y="40"/>
                </a:cxn>
                <a:cxn ang="0">
                  <a:pos x="96" y="31"/>
                </a:cxn>
                <a:cxn ang="0">
                  <a:pos x="91" y="23"/>
                </a:cxn>
                <a:cxn ang="0">
                  <a:pos x="85" y="15"/>
                </a:cxn>
                <a:cxn ang="0">
                  <a:pos x="78" y="9"/>
                </a:cxn>
                <a:cxn ang="0">
                  <a:pos x="70" y="4"/>
                </a:cxn>
                <a:cxn ang="0">
                  <a:pos x="61" y="1"/>
                </a:cxn>
                <a:cxn ang="0">
                  <a:pos x="51" y="0"/>
                </a:cxn>
                <a:cxn ang="0">
                  <a:pos x="40" y="1"/>
                </a:cxn>
                <a:cxn ang="0">
                  <a:pos x="31" y="4"/>
                </a:cxn>
                <a:cxn ang="0">
                  <a:pos x="22" y="9"/>
                </a:cxn>
                <a:cxn ang="0">
                  <a:pos x="15" y="15"/>
                </a:cxn>
                <a:cxn ang="0">
                  <a:pos x="8" y="23"/>
                </a:cxn>
                <a:cxn ang="0">
                  <a:pos x="4" y="31"/>
                </a:cxn>
                <a:cxn ang="0">
                  <a:pos x="1" y="40"/>
                </a:cxn>
                <a:cxn ang="0">
                  <a:pos x="0" y="51"/>
                </a:cxn>
                <a:cxn ang="0">
                  <a:pos x="1" y="61"/>
                </a:cxn>
                <a:cxn ang="0">
                  <a:pos x="4" y="70"/>
                </a:cxn>
                <a:cxn ang="0">
                  <a:pos x="8" y="78"/>
                </a:cxn>
                <a:cxn ang="0">
                  <a:pos x="15" y="87"/>
                </a:cxn>
                <a:cxn ang="0">
                  <a:pos x="22" y="92"/>
                </a:cxn>
                <a:cxn ang="0">
                  <a:pos x="31" y="97"/>
                </a:cxn>
                <a:cxn ang="0">
                  <a:pos x="40" y="100"/>
                </a:cxn>
                <a:cxn ang="0">
                  <a:pos x="51" y="101"/>
                </a:cxn>
              </a:cxnLst>
              <a:rect l="0" t="0" r="r" b="b"/>
              <a:pathLst>
                <a:path w="99" h="101">
                  <a:moveTo>
                    <a:pt x="51" y="101"/>
                  </a:moveTo>
                  <a:lnTo>
                    <a:pt x="61" y="100"/>
                  </a:lnTo>
                  <a:lnTo>
                    <a:pt x="70" y="97"/>
                  </a:lnTo>
                  <a:lnTo>
                    <a:pt x="78" y="92"/>
                  </a:lnTo>
                  <a:lnTo>
                    <a:pt x="85" y="87"/>
                  </a:lnTo>
                  <a:lnTo>
                    <a:pt x="91" y="78"/>
                  </a:lnTo>
                  <a:lnTo>
                    <a:pt x="96" y="70"/>
                  </a:lnTo>
                  <a:lnTo>
                    <a:pt x="98" y="61"/>
                  </a:lnTo>
                  <a:lnTo>
                    <a:pt x="99" y="51"/>
                  </a:lnTo>
                  <a:lnTo>
                    <a:pt x="98" y="40"/>
                  </a:lnTo>
                  <a:lnTo>
                    <a:pt x="96" y="31"/>
                  </a:lnTo>
                  <a:lnTo>
                    <a:pt x="91" y="23"/>
                  </a:lnTo>
                  <a:lnTo>
                    <a:pt x="85" y="15"/>
                  </a:lnTo>
                  <a:lnTo>
                    <a:pt x="78" y="9"/>
                  </a:lnTo>
                  <a:lnTo>
                    <a:pt x="70" y="4"/>
                  </a:lnTo>
                  <a:lnTo>
                    <a:pt x="61" y="1"/>
                  </a:lnTo>
                  <a:lnTo>
                    <a:pt x="51" y="0"/>
                  </a:lnTo>
                  <a:lnTo>
                    <a:pt x="40" y="1"/>
                  </a:lnTo>
                  <a:lnTo>
                    <a:pt x="31" y="4"/>
                  </a:lnTo>
                  <a:lnTo>
                    <a:pt x="22" y="9"/>
                  </a:lnTo>
                  <a:lnTo>
                    <a:pt x="15" y="15"/>
                  </a:lnTo>
                  <a:lnTo>
                    <a:pt x="8" y="23"/>
                  </a:lnTo>
                  <a:lnTo>
                    <a:pt x="4" y="31"/>
                  </a:lnTo>
                  <a:lnTo>
                    <a:pt x="1" y="40"/>
                  </a:lnTo>
                  <a:lnTo>
                    <a:pt x="0" y="51"/>
                  </a:lnTo>
                  <a:lnTo>
                    <a:pt x="1" y="61"/>
                  </a:lnTo>
                  <a:lnTo>
                    <a:pt x="4" y="70"/>
                  </a:lnTo>
                  <a:lnTo>
                    <a:pt x="8" y="78"/>
                  </a:lnTo>
                  <a:lnTo>
                    <a:pt x="15" y="87"/>
                  </a:lnTo>
                  <a:lnTo>
                    <a:pt x="22" y="92"/>
                  </a:lnTo>
                  <a:lnTo>
                    <a:pt x="31" y="97"/>
                  </a:lnTo>
                  <a:lnTo>
                    <a:pt x="40" y="100"/>
                  </a:lnTo>
                  <a:lnTo>
                    <a:pt x="51" y="10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Rectangle 59"/>
            <p:cNvSpPr>
              <a:spLocks noChangeArrowheads="1"/>
            </p:cNvSpPr>
            <p:nvPr/>
          </p:nvSpPr>
          <p:spPr bwMode="auto">
            <a:xfrm>
              <a:off x="2887" y="2021"/>
              <a:ext cx="6" cy="16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1" name="Freeform 60"/>
            <p:cNvSpPr>
              <a:spLocks/>
            </p:cNvSpPr>
            <p:nvPr/>
          </p:nvSpPr>
          <p:spPr bwMode="auto">
            <a:xfrm>
              <a:off x="2868" y="2156"/>
              <a:ext cx="44" cy="44"/>
            </a:xfrm>
            <a:custGeom>
              <a:avLst/>
              <a:gdLst/>
              <a:ahLst/>
              <a:cxnLst>
                <a:cxn ang="0">
                  <a:pos x="44" y="89"/>
                </a:cxn>
                <a:cxn ang="0">
                  <a:pos x="53" y="88"/>
                </a:cxn>
                <a:cxn ang="0">
                  <a:pos x="61" y="86"/>
                </a:cxn>
                <a:cxn ang="0">
                  <a:pos x="69" y="81"/>
                </a:cxn>
                <a:cxn ang="0">
                  <a:pos x="75" y="76"/>
                </a:cxn>
                <a:cxn ang="0">
                  <a:pos x="80" y="70"/>
                </a:cxn>
                <a:cxn ang="0">
                  <a:pos x="84" y="61"/>
                </a:cxn>
                <a:cxn ang="0">
                  <a:pos x="86" y="53"/>
                </a:cxn>
                <a:cxn ang="0">
                  <a:pos x="87" y="44"/>
                </a:cxn>
                <a:cxn ang="0">
                  <a:pos x="86" y="35"/>
                </a:cxn>
                <a:cxn ang="0">
                  <a:pos x="84" y="27"/>
                </a:cxn>
                <a:cxn ang="0">
                  <a:pos x="80" y="20"/>
                </a:cxn>
                <a:cxn ang="0">
                  <a:pos x="75" y="13"/>
                </a:cxn>
                <a:cxn ang="0">
                  <a:pos x="69" y="7"/>
                </a:cxn>
                <a:cxn ang="0">
                  <a:pos x="61" y="4"/>
                </a:cxn>
                <a:cxn ang="0">
                  <a:pos x="53" y="2"/>
                </a:cxn>
                <a:cxn ang="0">
                  <a:pos x="44" y="0"/>
                </a:cxn>
                <a:cxn ang="0">
                  <a:pos x="34" y="2"/>
                </a:cxn>
                <a:cxn ang="0">
                  <a:pos x="26" y="4"/>
                </a:cxn>
                <a:cxn ang="0">
                  <a:pos x="19" y="7"/>
                </a:cxn>
                <a:cxn ang="0">
                  <a:pos x="12" y="13"/>
                </a:cxn>
                <a:cxn ang="0">
                  <a:pos x="7" y="20"/>
                </a:cxn>
                <a:cxn ang="0">
                  <a:pos x="3" y="27"/>
                </a:cxn>
                <a:cxn ang="0">
                  <a:pos x="1" y="35"/>
                </a:cxn>
                <a:cxn ang="0">
                  <a:pos x="0" y="44"/>
                </a:cxn>
                <a:cxn ang="0">
                  <a:pos x="1" y="53"/>
                </a:cxn>
                <a:cxn ang="0">
                  <a:pos x="3" y="61"/>
                </a:cxn>
                <a:cxn ang="0">
                  <a:pos x="7" y="70"/>
                </a:cxn>
                <a:cxn ang="0">
                  <a:pos x="12" y="76"/>
                </a:cxn>
                <a:cxn ang="0">
                  <a:pos x="19" y="81"/>
                </a:cxn>
                <a:cxn ang="0">
                  <a:pos x="26" y="86"/>
                </a:cxn>
                <a:cxn ang="0">
                  <a:pos x="34" y="88"/>
                </a:cxn>
                <a:cxn ang="0">
                  <a:pos x="44" y="89"/>
                </a:cxn>
              </a:cxnLst>
              <a:rect l="0" t="0" r="r" b="b"/>
              <a:pathLst>
                <a:path w="87" h="89">
                  <a:moveTo>
                    <a:pt x="44" y="89"/>
                  </a:moveTo>
                  <a:lnTo>
                    <a:pt x="53" y="88"/>
                  </a:lnTo>
                  <a:lnTo>
                    <a:pt x="61" y="86"/>
                  </a:lnTo>
                  <a:lnTo>
                    <a:pt x="69" y="81"/>
                  </a:lnTo>
                  <a:lnTo>
                    <a:pt x="75" y="76"/>
                  </a:lnTo>
                  <a:lnTo>
                    <a:pt x="80" y="70"/>
                  </a:lnTo>
                  <a:lnTo>
                    <a:pt x="84" y="61"/>
                  </a:lnTo>
                  <a:lnTo>
                    <a:pt x="86" y="53"/>
                  </a:lnTo>
                  <a:lnTo>
                    <a:pt x="87" y="44"/>
                  </a:lnTo>
                  <a:lnTo>
                    <a:pt x="86" y="35"/>
                  </a:lnTo>
                  <a:lnTo>
                    <a:pt x="84" y="27"/>
                  </a:lnTo>
                  <a:lnTo>
                    <a:pt x="80" y="20"/>
                  </a:lnTo>
                  <a:lnTo>
                    <a:pt x="75" y="13"/>
                  </a:lnTo>
                  <a:lnTo>
                    <a:pt x="69" y="7"/>
                  </a:lnTo>
                  <a:lnTo>
                    <a:pt x="61" y="4"/>
                  </a:lnTo>
                  <a:lnTo>
                    <a:pt x="53" y="2"/>
                  </a:lnTo>
                  <a:lnTo>
                    <a:pt x="44" y="0"/>
                  </a:lnTo>
                  <a:lnTo>
                    <a:pt x="34" y="2"/>
                  </a:lnTo>
                  <a:lnTo>
                    <a:pt x="26" y="4"/>
                  </a:lnTo>
                  <a:lnTo>
                    <a:pt x="19" y="7"/>
                  </a:lnTo>
                  <a:lnTo>
                    <a:pt x="12" y="13"/>
                  </a:lnTo>
                  <a:lnTo>
                    <a:pt x="7" y="20"/>
                  </a:lnTo>
                  <a:lnTo>
                    <a:pt x="3" y="27"/>
                  </a:lnTo>
                  <a:lnTo>
                    <a:pt x="1" y="35"/>
                  </a:lnTo>
                  <a:lnTo>
                    <a:pt x="0" y="44"/>
                  </a:lnTo>
                  <a:lnTo>
                    <a:pt x="1" y="53"/>
                  </a:lnTo>
                  <a:lnTo>
                    <a:pt x="3" y="61"/>
                  </a:lnTo>
                  <a:lnTo>
                    <a:pt x="7" y="70"/>
                  </a:lnTo>
                  <a:lnTo>
                    <a:pt x="12" y="76"/>
                  </a:lnTo>
                  <a:lnTo>
                    <a:pt x="19" y="81"/>
                  </a:lnTo>
                  <a:lnTo>
                    <a:pt x="26" y="86"/>
                  </a:lnTo>
                  <a:lnTo>
                    <a:pt x="34" y="88"/>
                  </a:lnTo>
                  <a:lnTo>
                    <a:pt x="44" y="89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Freeform 61"/>
            <p:cNvSpPr>
              <a:spLocks/>
            </p:cNvSpPr>
            <p:nvPr/>
          </p:nvSpPr>
          <p:spPr bwMode="auto">
            <a:xfrm>
              <a:off x="2866" y="2189"/>
              <a:ext cx="53" cy="76"/>
            </a:xfrm>
            <a:custGeom>
              <a:avLst/>
              <a:gdLst/>
              <a:ahLst/>
              <a:cxnLst>
                <a:cxn ang="0">
                  <a:pos x="106" y="87"/>
                </a:cxn>
                <a:cxn ang="0">
                  <a:pos x="100" y="77"/>
                </a:cxn>
                <a:cxn ang="0">
                  <a:pos x="91" y="74"/>
                </a:cxn>
                <a:cxn ang="0">
                  <a:pos x="83" y="78"/>
                </a:cxn>
                <a:cxn ang="0">
                  <a:pos x="80" y="89"/>
                </a:cxn>
                <a:cxn ang="0">
                  <a:pos x="80" y="98"/>
                </a:cxn>
                <a:cxn ang="0">
                  <a:pos x="76" y="112"/>
                </a:cxn>
                <a:cxn ang="0">
                  <a:pos x="67" y="121"/>
                </a:cxn>
                <a:cxn ang="0">
                  <a:pos x="57" y="126"/>
                </a:cxn>
                <a:cxn ang="0">
                  <a:pos x="50" y="125"/>
                </a:cxn>
                <a:cxn ang="0">
                  <a:pos x="39" y="120"/>
                </a:cxn>
                <a:cxn ang="0">
                  <a:pos x="31" y="113"/>
                </a:cxn>
                <a:cxn ang="0">
                  <a:pos x="28" y="103"/>
                </a:cxn>
                <a:cxn ang="0">
                  <a:pos x="28" y="89"/>
                </a:cxn>
                <a:cxn ang="0">
                  <a:pos x="36" y="77"/>
                </a:cxn>
                <a:cxn ang="0">
                  <a:pos x="46" y="68"/>
                </a:cxn>
                <a:cxn ang="0">
                  <a:pos x="64" y="38"/>
                </a:cxn>
                <a:cxn ang="0">
                  <a:pos x="65" y="12"/>
                </a:cxn>
                <a:cxn ang="0">
                  <a:pos x="59" y="2"/>
                </a:cxn>
                <a:cxn ang="0">
                  <a:pos x="49" y="0"/>
                </a:cxn>
                <a:cxn ang="0">
                  <a:pos x="39" y="6"/>
                </a:cxn>
                <a:cxn ang="0">
                  <a:pos x="37" y="15"/>
                </a:cxn>
                <a:cxn ang="0">
                  <a:pos x="34" y="42"/>
                </a:cxn>
                <a:cxn ang="0">
                  <a:pos x="27" y="51"/>
                </a:cxn>
                <a:cxn ang="0">
                  <a:pos x="7" y="70"/>
                </a:cxn>
                <a:cxn ang="0">
                  <a:pos x="0" y="97"/>
                </a:cxn>
                <a:cxn ang="0">
                  <a:pos x="5" y="118"/>
                </a:cxn>
                <a:cxn ang="0">
                  <a:pos x="16" y="136"/>
                </a:cxn>
                <a:cxn ang="0">
                  <a:pos x="24" y="143"/>
                </a:cxn>
                <a:cxn ang="0">
                  <a:pos x="35" y="148"/>
                </a:cxn>
                <a:cxn ang="0">
                  <a:pos x="44" y="151"/>
                </a:cxn>
                <a:cxn ang="0">
                  <a:pos x="55" y="152"/>
                </a:cxn>
                <a:cxn ang="0">
                  <a:pos x="60" y="152"/>
                </a:cxn>
                <a:cxn ang="0">
                  <a:pos x="69" y="150"/>
                </a:cxn>
                <a:cxn ang="0">
                  <a:pos x="81" y="144"/>
                </a:cxn>
                <a:cxn ang="0">
                  <a:pos x="92" y="135"/>
                </a:cxn>
                <a:cxn ang="0">
                  <a:pos x="104" y="113"/>
                </a:cxn>
                <a:cxn ang="0">
                  <a:pos x="106" y="87"/>
                </a:cxn>
              </a:cxnLst>
              <a:rect l="0" t="0" r="r" b="b"/>
              <a:pathLst>
                <a:path w="106" h="152">
                  <a:moveTo>
                    <a:pt x="106" y="87"/>
                  </a:moveTo>
                  <a:lnTo>
                    <a:pt x="106" y="87"/>
                  </a:lnTo>
                  <a:lnTo>
                    <a:pt x="104" y="82"/>
                  </a:lnTo>
                  <a:lnTo>
                    <a:pt x="100" y="77"/>
                  </a:lnTo>
                  <a:lnTo>
                    <a:pt x="96" y="75"/>
                  </a:lnTo>
                  <a:lnTo>
                    <a:pt x="91" y="74"/>
                  </a:lnTo>
                  <a:lnTo>
                    <a:pt x="87" y="75"/>
                  </a:lnTo>
                  <a:lnTo>
                    <a:pt x="83" y="78"/>
                  </a:lnTo>
                  <a:lnTo>
                    <a:pt x="81" y="83"/>
                  </a:lnTo>
                  <a:lnTo>
                    <a:pt x="80" y="89"/>
                  </a:lnTo>
                  <a:lnTo>
                    <a:pt x="80" y="89"/>
                  </a:lnTo>
                  <a:lnTo>
                    <a:pt x="80" y="98"/>
                  </a:lnTo>
                  <a:lnTo>
                    <a:pt x="79" y="105"/>
                  </a:lnTo>
                  <a:lnTo>
                    <a:pt x="76" y="112"/>
                  </a:lnTo>
                  <a:lnTo>
                    <a:pt x="73" y="116"/>
                  </a:lnTo>
                  <a:lnTo>
                    <a:pt x="67" y="121"/>
                  </a:lnTo>
                  <a:lnTo>
                    <a:pt x="61" y="125"/>
                  </a:lnTo>
                  <a:lnTo>
                    <a:pt x="57" y="126"/>
                  </a:lnTo>
                  <a:lnTo>
                    <a:pt x="54" y="126"/>
                  </a:lnTo>
                  <a:lnTo>
                    <a:pt x="50" y="125"/>
                  </a:lnTo>
                  <a:lnTo>
                    <a:pt x="44" y="123"/>
                  </a:lnTo>
                  <a:lnTo>
                    <a:pt x="39" y="120"/>
                  </a:lnTo>
                  <a:lnTo>
                    <a:pt x="35" y="116"/>
                  </a:lnTo>
                  <a:lnTo>
                    <a:pt x="31" y="113"/>
                  </a:lnTo>
                  <a:lnTo>
                    <a:pt x="29" y="108"/>
                  </a:lnTo>
                  <a:lnTo>
                    <a:pt x="28" y="103"/>
                  </a:lnTo>
                  <a:lnTo>
                    <a:pt x="27" y="97"/>
                  </a:lnTo>
                  <a:lnTo>
                    <a:pt x="28" y="89"/>
                  </a:lnTo>
                  <a:lnTo>
                    <a:pt x="31" y="83"/>
                  </a:lnTo>
                  <a:lnTo>
                    <a:pt x="36" y="77"/>
                  </a:lnTo>
                  <a:lnTo>
                    <a:pt x="42" y="73"/>
                  </a:lnTo>
                  <a:lnTo>
                    <a:pt x="46" y="68"/>
                  </a:lnTo>
                  <a:lnTo>
                    <a:pt x="55" y="58"/>
                  </a:lnTo>
                  <a:lnTo>
                    <a:pt x="64" y="38"/>
                  </a:lnTo>
                  <a:lnTo>
                    <a:pt x="65" y="12"/>
                  </a:lnTo>
                  <a:lnTo>
                    <a:pt x="65" y="12"/>
                  </a:lnTo>
                  <a:lnTo>
                    <a:pt x="62" y="6"/>
                  </a:lnTo>
                  <a:lnTo>
                    <a:pt x="59" y="2"/>
                  </a:lnTo>
                  <a:lnTo>
                    <a:pt x="54" y="0"/>
                  </a:lnTo>
                  <a:lnTo>
                    <a:pt x="49" y="0"/>
                  </a:lnTo>
                  <a:lnTo>
                    <a:pt x="44" y="2"/>
                  </a:lnTo>
                  <a:lnTo>
                    <a:pt x="39" y="6"/>
                  </a:lnTo>
                  <a:lnTo>
                    <a:pt x="37" y="10"/>
                  </a:lnTo>
                  <a:lnTo>
                    <a:pt x="37" y="15"/>
                  </a:lnTo>
                  <a:lnTo>
                    <a:pt x="37" y="31"/>
                  </a:lnTo>
                  <a:lnTo>
                    <a:pt x="34" y="42"/>
                  </a:lnTo>
                  <a:lnTo>
                    <a:pt x="29" y="48"/>
                  </a:lnTo>
                  <a:lnTo>
                    <a:pt x="27" y="51"/>
                  </a:lnTo>
                  <a:lnTo>
                    <a:pt x="16" y="59"/>
                  </a:lnTo>
                  <a:lnTo>
                    <a:pt x="7" y="70"/>
                  </a:lnTo>
                  <a:lnTo>
                    <a:pt x="3" y="83"/>
                  </a:lnTo>
                  <a:lnTo>
                    <a:pt x="0" y="97"/>
                  </a:lnTo>
                  <a:lnTo>
                    <a:pt x="1" y="108"/>
                  </a:lnTo>
                  <a:lnTo>
                    <a:pt x="5" y="118"/>
                  </a:lnTo>
                  <a:lnTo>
                    <a:pt x="9" y="128"/>
                  </a:lnTo>
                  <a:lnTo>
                    <a:pt x="16" y="136"/>
                  </a:lnTo>
                  <a:lnTo>
                    <a:pt x="21" y="140"/>
                  </a:lnTo>
                  <a:lnTo>
                    <a:pt x="24" y="143"/>
                  </a:lnTo>
                  <a:lnTo>
                    <a:pt x="29" y="145"/>
                  </a:lnTo>
                  <a:lnTo>
                    <a:pt x="35" y="148"/>
                  </a:lnTo>
                  <a:lnTo>
                    <a:pt x="39" y="150"/>
                  </a:lnTo>
                  <a:lnTo>
                    <a:pt x="44" y="151"/>
                  </a:lnTo>
                  <a:lnTo>
                    <a:pt x="50" y="152"/>
                  </a:lnTo>
                  <a:lnTo>
                    <a:pt x="55" y="152"/>
                  </a:lnTo>
                  <a:lnTo>
                    <a:pt x="57" y="152"/>
                  </a:lnTo>
                  <a:lnTo>
                    <a:pt x="60" y="152"/>
                  </a:lnTo>
                  <a:lnTo>
                    <a:pt x="65" y="151"/>
                  </a:lnTo>
                  <a:lnTo>
                    <a:pt x="69" y="150"/>
                  </a:lnTo>
                  <a:lnTo>
                    <a:pt x="75" y="148"/>
                  </a:lnTo>
                  <a:lnTo>
                    <a:pt x="81" y="144"/>
                  </a:lnTo>
                  <a:lnTo>
                    <a:pt x="87" y="141"/>
                  </a:lnTo>
                  <a:lnTo>
                    <a:pt x="92" y="135"/>
                  </a:lnTo>
                  <a:lnTo>
                    <a:pt x="99" y="125"/>
                  </a:lnTo>
                  <a:lnTo>
                    <a:pt x="104" y="113"/>
                  </a:lnTo>
                  <a:lnTo>
                    <a:pt x="106" y="100"/>
                  </a:lnTo>
                  <a:lnTo>
                    <a:pt x="106" y="87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3" name="Freeform 62"/>
            <p:cNvSpPr>
              <a:spLocks/>
            </p:cNvSpPr>
            <p:nvPr/>
          </p:nvSpPr>
          <p:spPr bwMode="auto">
            <a:xfrm>
              <a:off x="2599" y="2012"/>
              <a:ext cx="298" cy="287"/>
            </a:xfrm>
            <a:custGeom>
              <a:avLst/>
              <a:gdLst/>
              <a:ahLst/>
              <a:cxnLst>
                <a:cxn ang="0">
                  <a:pos x="448" y="292"/>
                </a:cxn>
                <a:cxn ang="0">
                  <a:pos x="228" y="292"/>
                </a:cxn>
                <a:cxn ang="0">
                  <a:pos x="595" y="27"/>
                </a:cxn>
                <a:cxn ang="0">
                  <a:pos x="578" y="0"/>
                </a:cxn>
                <a:cxn ang="0">
                  <a:pos x="103" y="228"/>
                </a:cxn>
                <a:cxn ang="0">
                  <a:pos x="103" y="92"/>
                </a:cxn>
                <a:cxn ang="0">
                  <a:pos x="28" y="92"/>
                </a:cxn>
                <a:cxn ang="0">
                  <a:pos x="28" y="264"/>
                </a:cxn>
                <a:cxn ang="0">
                  <a:pos x="0" y="278"/>
                </a:cxn>
                <a:cxn ang="0">
                  <a:pos x="6" y="329"/>
                </a:cxn>
                <a:cxn ang="0">
                  <a:pos x="8" y="329"/>
                </a:cxn>
                <a:cxn ang="0">
                  <a:pos x="8" y="575"/>
                </a:cxn>
                <a:cxn ang="0">
                  <a:pos x="96" y="575"/>
                </a:cxn>
                <a:cxn ang="0">
                  <a:pos x="96" y="574"/>
                </a:cxn>
                <a:cxn ang="0">
                  <a:pos x="96" y="573"/>
                </a:cxn>
                <a:cxn ang="0">
                  <a:pos x="96" y="573"/>
                </a:cxn>
                <a:cxn ang="0">
                  <a:pos x="96" y="572"/>
                </a:cxn>
                <a:cxn ang="0">
                  <a:pos x="98" y="543"/>
                </a:cxn>
                <a:cxn ang="0">
                  <a:pos x="107" y="517"/>
                </a:cxn>
                <a:cxn ang="0">
                  <a:pos x="120" y="492"/>
                </a:cxn>
                <a:cxn ang="0">
                  <a:pos x="137" y="472"/>
                </a:cxn>
                <a:cxn ang="0">
                  <a:pos x="158" y="454"/>
                </a:cxn>
                <a:cxn ang="0">
                  <a:pos x="182" y="442"/>
                </a:cxn>
                <a:cxn ang="0">
                  <a:pos x="208" y="432"/>
                </a:cxn>
                <a:cxn ang="0">
                  <a:pos x="237" y="430"/>
                </a:cxn>
                <a:cxn ang="0">
                  <a:pos x="266" y="432"/>
                </a:cxn>
                <a:cxn ang="0">
                  <a:pos x="293" y="442"/>
                </a:cxn>
                <a:cxn ang="0">
                  <a:pos x="317" y="454"/>
                </a:cxn>
                <a:cxn ang="0">
                  <a:pos x="337" y="472"/>
                </a:cxn>
                <a:cxn ang="0">
                  <a:pos x="355" y="492"/>
                </a:cxn>
                <a:cxn ang="0">
                  <a:pos x="367" y="517"/>
                </a:cxn>
                <a:cxn ang="0">
                  <a:pos x="377" y="543"/>
                </a:cxn>
                <a:cxn ang="0">
                  <a:pos x="379" y="572"/>
                </a:cxn>
                <a:cxn ang="0">
                  <a:pos x="379" y="573"/>
                </a:cxn>
                <a:cxn ang="0">
                  <a:pos x="379" y="573"/>
                </a:cxn>
                <a:cxn ang="0">
                  <a:pos x="379" y="574"/>
                </a:cxn>
                <a:cxn ang="0">
                  <a:pos x="379" y="575"/>
                </a:cxn>
                <a:cxn ang="0">
                  <a:pos x="448" y="575"/>
                </a:cxn>
                <a:cxn ang="0">
                  <a:pos x="448" y="574"/>
                </a:cxn>
                <a:cxn ang="0">
                  <a:pos x="488" y="574"/>
                </a:cxn>
                <a:cxn ang="0">
                  <a:pos x="488" y="488"/>
                </a:cxn>
                <a:cxn ang="0">
                  <a:pos x="448" y="488"/>
                </a:cxn>
                <a:cxn ang="0">
                  <a:pos x="448" y="292"/>
                </a:cxn>
              </a:cxnLst>
              <a:rect l="0" t="0" r="r" b="b"/>
              <a:pathLst>
                <a:path w="595" h="575">
                  <a:moveTo>
                    <a:pt x="448" y="292"/>
                  </a:moveTo>
                  <a:lnTo>
                    <a:pt x="228" y="292"/>
                  </a:lnTo>
                  <a:lnTo>
                    <a:pt x="595" y="27"/>
                  </a:lnTo>
                  <a:lnTo>
                    <a:pt x="578" y="0"/>
                  </a:lnTo>
                  <a:lnTo>
                    <a:pt x="103" y="228"/>
                  </a:lnTo>
                  <a:lnTo>
                    <a:pt x="103" y="92"/>
                  </a:lnTo>
                  <a:lnTo>
                    <a:pt x="28" y="92"/>
                  </a:lnTo>
                  <a:lnTo>
                    <a:pt x="28" y="264"/>
                  </a:lnTo>
                  <a:lnTo>
                    <a:pt x="0" y="278"/>
                  </a:lnTo>
                  <a:lnTo>
                    <a:pt x="6" y="329"/>
                  </a:lnTo>
                  <a:lnTo>
                    <a:pt x="8" y="329"/>
                  </a:lnTo>
                  <a:lnTo>
                    <a:pt x="8" y="575"/>
                  </a:lnTo>
                  <a:lnTo>
                    <a:pt x="96" y="575"/>
                  </a:lnTo>
                  <a:lnTo>
                    <a:pt x="96" y="574"/>
                  </a:lnTo>
                  <a:lnTo>
                    <a:pt x="96" y="573"/>
                  </a:lnTo>
                  <a:lnTo>
                    <a:pt x="96" y="573"/>
                  </a:lnTo>
                  <a:lnTo>
                    <a:pt x="96" y="572"/>
                  </a:lnTo>
                  <a:lnTo>
                    <a:pt x="98" y="543"/>
                  </a:lnTo>
                  <a:lnTo>
                    <a:pt x="107" y="517"/>
                  </a:lnTo>
                  <a:lnTo>
                    <a:pt x="120" y="492"/>
                  </a:lnTo>
                  <a:lnTo>
                    <a:pt x="137" y="472"/>
                  </a:lnTo>
                  <a:lnTo>
                    <a:pt x="158" y="454"/>
                  </a:lnTo>
                  <a:lnTo>
                    <a:pt x="182" y="442"/>
                  </a:lnTo>
                  <a:lnTo>
                    <a:pt x="208" y="432"/>
                  </a:lnTo>
                  <a:lnTo>
                    <a:pt x="237" y="430"/>
                  </a:lnTo>
                  <a:lnTo>
                    <a:pt x="266" y="432"/>
                  </a:lnTo>
                  <a:lnTo>
                    <a:pt x="293" y="442"/>
                  </a:lnTo>
                  <a:lnTo>
                    <a:pt x="317" y="454"/>
                  </a:lnTo>
                  <a:lnTo>
                    <a:pt x="337" y="472"/>
                  </a:lnTo>
                  <a:lnTo>
                    <a:pt x="355" y="492"/>
                  </a:lnTo>
                  <a:lnTo>
                    <a:pt x="367" y="517"/>
                  </a:lnTo>
                  <a:lnTo>
                    <a:pt x="377" y="543"/>
                  </a:lnTo>
                  <a:lnTo>
                    <a:pt x="379" y="572"/>
                  </a:lnTo>
                  <a:lnTo>
                    <a:pt x="379" y="573"/>
                  </a:lnTo>
                  <a:lnTo>
                    <a:pt x="379" y="573"/>
                  </a:lnTo>
                  <a:lnTo>
                    <a:pt x="379" y="574"/>
                  </a:lnTo>
                  <a:lnTo>
                    <a:pt x="379" y="575"/>
                  </a:lnTo>
                  <a:lnTo>
                    <a:pt x="448" y="575"/>
                  </a:lnTo>
                  <a:lnTo>
                    <a:pt x="448" y="574"/>
                  </a:lnTo>
                  <a:lnTo>
                    <a:pt x="488" y="574"/>
                  </a:lnTo>
                  <a:lnTo>
                    <a:pt x="488" y="488"/>
                  </a:lnTo>
                  <a:lnTo>
                    <a:pt x="448" y="488"/>
                  </a:lnTo>
                  <a:lnTo>
                    <a:pt x="448" y="292"/>
                  </a:lnTo>
                  <a:close/>
                </a:path>
              </a:pathLst>
            </a:cu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4" name="Freeform 63"/>
            <p:cNvSpPr>
              <a:spLocks/>
            </p:cNvSpPr>
            <p:nvPr/>
          </p:nvSpPr>
          <p:spPr bwMode="auto">
            <a:xfrm>
              <a:off x="2881" y="2013"/>
              <a:ext cx="18" cy="17"/>
            </a:xfrm>
            <a:custGeom>
              <a:avLst/>
              <a:gdLst/>
              <a:ahLst/>
              <a:cxnLst>
                <a:cxn ang="0">
                  <a:pos x="19" y="35"/>
                </a:cxn>
                <a:cxn ang="0">
                  <a:pos x="26" y="34"/>
                </a:cxn>
                <a:cxn ang="0">
                  <a:pos x="31" y="30"/>
                </a:cxn>
                <a:cxn ang="0">
                  <a:pos x="35" y="25"/>
                </a:cxn>
                <a:cxn ang="0">
                  <a:pos x="36" y="18"/>
                </a:cxn>
                <a:cxn ang="0">
                  <a:pos x="35" y="11"/>
                </a:cxn>
                <a:cxn ang="0">
                  <a:pos x="31" y="5"/>
                </a:cxn>
                <a:cxn ang="0">
                  <a:pos x="26" y="2"/>
                </a:cxn>
                <a:cxn ang="0">
                  <a:pos x="19" y="0"/>
                </a:cxn>
                <a:cxn ang="0">
                  <a:pos x="12" y="2"/>
                </a:cxn>
                <a:cxn ang="0">
                  <a:pos x="6" y="5"/>
                </a:cxn>
                <a:cxn ang="0">
                  <a:pos x="1" y="11"/>
                </a:cxn>
                <a:cxn ang="0">
                  <a:pos x="0" y="18"/>
                </a:cxn>
                <a:cxn ang="0">
                  <a:pos x="1" y="25"/>
                </a:cxn>
                <a:cxn ang="0">
                  <a:pos x="6" y="30"/>
                </a:cxn>
                <a:cxn ang="0">
                  <a:pos x="12" y="34"/>
                </a:cxn>
                <a:cxn ang="0">
                  <a:pos x="19" y="35"/>
                </a:cxn>
              </a:cxnLst>
              <a:rect l="0" t="0" r="r" b="b"/>
              <a:pathLst>
                <a:path w="36" h="35">
                  <a:moveTo>
                    <a:pt x="19" y="35"/>
                  </a:moveTo>
                  <a:lnTo>
                    <a:pt x="26" y="34"/>
                  </a:lnTo>
                  <a:lnTo>
                    <a:pt x="31" y="30"/>
                  </a:lnTo>
                  <a:lnTo>
                    <a:pt x="35" y="25"/>
                  </a:lnTo>
                  <a:lnTo>
                    <a:pt x="36" y="18"/>
                  </a:lnTo>
                  <a:lnTo>
                    <a:pt x="35" y="11"/>
                  </a:lnTo>
                  <a:lnTo>
                    <a:pt x="31" y="5"/>
                  </a:lnTo>
                  <a:lnTo>
                    <a:pt x="26" y="2"/>
                  </a:lnTo>
                  <a:lnTo>
                    <a:pt x="19" y="0"/>
                  </a:lnTo>
                  <a:lnTo>
                    <a:pt x="12" y="2"/>
                  </a:lnTo>
                  <a:lnTo>
                    <a:pt x="6" y="5"/>
                  </a:lnTo>
                  <a:lnTo>
                    <a:pt x="1" y="11"/>
                  </a:lnTo>
                  <a:lnTo>
                    <a:pt x="0" y="18"/>
                  </a:lnTo>
                  <a:lnTo>
                    <a:pt x="1" y="25"/>
                  </a:lnTo>
                  <a:lnTo>
                    <a:pt x="6" y="30"/>
                  </a:lnTo>
                  <a:lnTo>
                    <a:pt x="12" y="34"/>
                  </a:lnTo>
                  <a:lnTo>
                    <a:pt x="19" y="3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5" name="Freeform 64"/>
            <p:cNvSpPr>
              <a:spLocks/>
            </p:cNvSpPr>
            <p:nvPr/>
          </p:nvSpPr>
          <p:spPr bwMode="auto">
            <a:xfrm>
              <a:off x="3045" y="2100"/>
              <a:ext cx="94" cy="96"/>
            </a:xfrm>
            <a:custGeom>
              <a:avLst/>
              <a:gdLst/>
              <a:ahLst/>
              <a:cxnLst>
                <a:cxn ang="0">
                  <a:pos x="0" y="170"/>
                </a:cxn>
                <a:cxn ang="0">
                  <a:pos x="60" y="191"/>
                </a:cxn>
                <a:cxn ang="0">
                  <a:pos x="67" y="173"/>
                </a:cxn>
                <a:cxn ang="0">
                  <a:pos x="75" y="155"/>
                </a:cxn>
                <a:cxn ang="0">
                  <a:pos x="86" y="139"/>
                </a:cxn>
                <a:cxn ang="0">
                  <a:pos x="97" y="124"/>
                </a:cxn>
                <a:cxn ang="0">
                  <a:pos x="111" y="110"/>
                </a:cxn>
                <a:cxn ang="0">
                  <a:pos x="125" y="99"/>
                </a:cxn>
                <a:cxn ang="0">
                  <a:pos x="140" y="87"/>
                </a:cxn>
                <a:cxn ang="0">
                  <a:pos x="157" y="78"/>
                </a:cxn>
                <a:cxn ang="0">
                  <a:pos x="165" y="75"/>
                </a:cxn>
                <a:cxn ang="0">
                  <a:pos x="173" y="71"/>
                </a:cxn>
                <a:cxn ang="0">
                  <a:pos x="180" y="68"/>
                </a:cxn>
                <a:cxn ang="0">
                  <a:pos x="188" y="65"/>
                </a:cxn>
                <a:cxn ang="0">
                  <a:pos x="188" y="0"/>
                </a:cxn>
                <a:cxn ang="0">
                  <a:pos x="172" y="4"/>
                </a:cxn>
                <a:cxn ang="0">
                  <a:pos x="157" y="9"/>
                </a:cxn>
                <a:cxn ang="0">
                  <a:pos x="142" y="15"/>
                </a:cxn>
                <a:cxn ang="0">
                  <a:pos x="127" y="22"/>
                </a:cxn>
                <a:cxn ang="0">
                  <a:pos x="112" y="30"/>
                </a:cxn>
                <a:cxn ang="0">
                  <a:pos x="98" y="39"/>
                </a:cxn>
                <a:cxn ang="0">
                  <a:pos x="86" y="48"/>
                </a:cxn>
                <a:cxn ang="0">
                  <a:pos x="73" y="58"/>
                </a:cxn>
                <a:cxn ang="0">
                  <a:pos x="61" y="70"/>
                </a:cxn>
                <a:cxn ang="0">
                  <a:pos x="50" y="83"/>
                </a:cxn>
                <a:cxn ang="0">
                  <a:pos x="39" y="95"/>
                </a:cxn>
                <a:cxn ang="0">
                  <a:pos x="30" y="109"/>
                </a:cxn>
                <a:cxn ang="0">
                  <a:pos x="21" y="123"/>
                </a:cxn>
                <a:cxn ang="0">
                  <a:pos x="13" y="138"/>
                </a:cxn>
                <a:cxn ang="0">
                  <a:pos x="6" y="154"/>
                </a:cxn>
                <a:cxn ang="0">
                  <a:pos x="0" y="170"/>
                </a:cxn>
              </a:cxnLst>
              <a:rect l="0" t="0" r="r" b="b"/>
              <a:pathLst>
                <a:path w="188" h="191">
                  <a:moveTo>
                    <a:pt x="0" y="170"/>
                  </a:moveTo>
                  <a:lnTo>
                    <a:pt x="60" y="191"/>
                  </a:lnTo>
                  <a:lnTo>
                    <a:pt x="67" y="173"/>
                  </a:lnTo>
                  <a:lnTo>
                    <a:pt x="75" y="155"/>
                  </a:lnTo>
                  <a:lnTo>
                    <a:pt x="86" y="139"/>
                  </a:lnTo>
                  <a:lnTo>
                    <a:pt x="97" y="124"/>
                  </a:lnTo>
                  <a:lnTo>
                    <a:pt x="111" y="110"/>
                  </a:lnTo>
                  <a:lnTo>
                    <a:pt x="125" y="99"/>
                  </a:lnTo>
                  <a:lnTo>
                    <a:pt x="140" y="87"/>
                  </a:lnTo>
                  <a:lnTo>
                    <a:pt x="157" y="78"/>
                  </a:lnTo>
                  <a:lnTo>
                    <a:pt x="165" y="75"/>
                  </a:lnTo>
                  <a:lnTo>
                    <a:pt x="173" y="71"/>
                  </a:lnTo>
                  <a:lnTo>
                    <a:pt x="180" y="68"/>
                  </a:lnTo>
                  <a:lnTo>
                    <a:pt x="188" y="65"/>
                  </a:lnTo>
                  <a:lnTo>
                    <a:pt x="188" y="0"/>
                  </a:lnTo>
                  <a:lnTo>
                    <a:pt x="172" y="4"/>
                  </a:lnTo>
                  <a:lnTo>
                    <a:pt x="157" y="9"/>
                  </a:lnTo>
                  <a:lnTo>
                    <a:pt x="142" y="15"/>
                  </a:lnTo>
                  <a:lnTo>
                    <a:pt x="127" y="22"/>
                  </a:lnTo>
                  <a:lnTo>
                    <a:pt x="112" y="30"/>
                  </a:lnTo>
                  <a:lnTo>
                    <a:pt x="98" y="39"/>
                  </a:lnTo>
                  <a:lnTo>
                    <a:pt x="86" y="48"/>
                  </a:lnTo>
                  <a:lnTo>
                    <a:pt x="73" y="58"/>
                  </a:lnTo>
                  <a:lnTo>
                    <a:pt x="61" y="70"/>
                  </a:lnTo>
                  <a:lnTo>
                    <a:pt x="50" y="83"/>
                  </a:lnTo>
                  <a:lnTo>
                    <a:pt x="39" y="95"/>
                  </a:lnTo>
                  <a:lnTo>
                    <a:pt x="30" y="109"/>
                  </a:lnTo>
                  <a:lnTo>
                    <a:pt x="21" y="123"/>
                  </a:lnTo>
                  <a:lnTo>
                    <a:pt x="13" y="138"/>
                  </a:lnTo>
                  <a:lnTo>
                    <a:pt x="6" y="154"/>
                  </a:lnTo>
                  <a:lnTo>
                    <a:pt x="0" y="170"/>
                  </a:lnTo>
                  <a:close/>
                </a:path>
              </a:pathLst>
            </a:custGeom>
            <a:solidFill>
              <a:srgbClr val="92D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6" name="Freeform 65"/>
            <p:cNvSpPr>
              <a:spLocks/>
            </p:cNvSpPr>
            <p:nvPr/>
          </p:nvSpPr>
          <p:spPr bwMode="auto">
            <a:xfrm>
              <a:off x="2897" y="2150"/>
              <a:ext cx="242" cy="168"/>
            </a:xfrm>
            <a:custGeom>
              <a:avLst/>
              <a:gdLst/>
              <a:ahLst/>
              <a:cxnLst>
                <a:cxn ang="0">
                  <a:pos x="58" y="128"/>
                </a:cxn>
                <a:cxn ang="0">
                  <a:pos x="21" y="116"/>
                </a:cxn>
                <a:cxn ang="0">
                  <a:pos x="0" y="178"/>
                </a:cxn>
                <a:cxn ang="0">
                  <a:pos x="166" y="233"/>
                </a:cxn>
                <a:cxn ang="0">
                  <a:pos x="177" y="208"/>
                </a:cxn>
                <a:cxn ang="0">
                  <a:pos x="192" y="188"/>
                </a:cxn>
                <a:cxn ang="0">
                  <a:pos x="210" y="172"/>
                </a:cxn>
                <a:cxn ang="0">
                  <a:pos x="232" y="159"/>
                </a:cxn>
                <a:cxn ang="0">
                  <a:pos x="255" y="150"/>
                </a:cxn>
                <a:cxn ang="0">
                  <a:pos x="280" y="145"/>
                </a:cxn>
                <a:cxn ang="0">
                  <a:pos x="306" y="145"/>
                </a:cxn>
                <a:cxn ang="0">
                  <a:pos x="331" y="151"/>
                </a:cxn>
                <a:cxn ang="0">
                  <a:pos x="355" y="161"/>
                </a:cxn>
                <a:cxn ang="0">
                  <a:pos x="376" y="176"/>
                </a:cxn>
                <a:cxn ang="0">
                  <a:pos x="393" y="193"/>
                </a:cxn>
                <a:cxn ang="0">
                  <a:pos x="407" y="214"/>
                </a:cxn>
                <a:cxn ang="0">
                  <a:pos x="416" y="237"/>
                </a:cxn>
                <a:cxn ang="0">
                  <a:pos x="421" y="263"/>
                </a:cxn>
                <a:cxn ang="0">
                  <a:pos x="421" y="288"/>
                </a:cxn>
                <a:cxn ang="0">
                  <a:pos x="416" y="313"/>
                </a:cxn>
                <a:cxn ang="0">
                  <a:pos x="484" y="336"/>
                </a:cxn>
                <a:cxn ang="0">
                  <a:pos x="484" y="71"/>
                </a:cxn>
                <a:cxn ang="0">
                  <a:pos x="285" y="7"/>
                </a:cxn>
                <a:cxn ang="0">
                  <a:pos x="270" y="3"/>
                </a:cxn>
                <a:cxn ang="0">
                  <a:pos x="255" y="1"/>
                </a:cxn>
                <a:cxn ang="0">
                  <a:pos x="239" y="0"/>
                </a:cxn>
                <a:cxn ang="0">
                  <a:pos x="221" y="0"/>
                </a:cxn>
                <a:cxn ang="0">
                  <a:pos x="205" y="1"/>
                </a:cxn>
                <a:cxn ang="0">
                  <a:pos x="188" y="3"/>
                </a:cxn>
                <a:cxn ang="0">
                  <a:pos x="172" y="8"/>
                </a:cxn>
                <a:cxn ang="0">
                  <a:pos x="156" y="14"/>
                </a:cxn>
                <a:cxn ang="0">
                  <a:pos x="140" y="21"/>
                </a:cxn>
                <a:cxn ang="0">
                  <a:pos x="125" y="30"/>
                </a:cxn>
                <a:cxn ang="0">
                  <a:pos x="110" y="41"/>
                </a:cxn>
                <a:cxn ang="0">
                  <a:pos x="97" y="54"/>
                </a:cxn>
                <a:cxn ang="0">
                  <a:pos x="86" y="69"/>
                </a:cxn>
                <a:cxn ang="0">
                  <a:pos x="74" y="86"/>
                </a:cxn>
                <a:cxn ang="0">
                  <a:pos x="65" y="106"/>
                </a:cxn>
                <a:cxn ang="0">
                  <a:pos x="58" y="128"/>
                </a:cxn>
              </a:cxnLst>
              <a:rect l="0" t="0" r="r" b="b"/>
              <a:pathLst>
                <a:path w="484" h="336">
                  <a:moveTo>
                    <a:pt x="58" y="128"/>
                  </a:moveTo>
                  <a:lnTo>
                    <a:pt x="21" y="116"/>
                  </a:lnTo>
                  <a:lnTo>
                    <a:pt x="0" y="178"/>
                  </a:lnTo>
                  <a:lnTo>
                    <a:pt x="166" y="233"/>
                  </a:lnTo>
                  <a:lnTo>
                    <a:pt x="177" y="208"/>
                  </a:lnTo>
                  <a:lnTo>
                    <a:pt x="192" y="188"/>
                  </a:lnTo>
                  <a:lnTo>
                    <a:pt x="210" y="172"/>
                  </a:lnTo>
                  <a:lnTo>
                    <a:pt x="232" y="159"/>
                  </a:lnTo>
                  <a:lnTo>
                    <a:pt x="255" y="150"/>
                  </a:lnTo>
                  <a:lnTo>
                    <a:pt x="280" y="145"/>
                  </a:lnTo>
                  <a:lnTo>
                    <a:pt x="306" y="145"/>
                  </a:lnTo>
                  <a:lnTo>
                    <a:pt x="331" y="151"/>
                  </a:lnTo>
                  <a:lnTo>
                    <a:pt x="355" y="161"/>
                  </a:lnTo>
                  <a:lnTo>
                    <a:pt x="376" y="176"/>
                  </a:lnTo>
                  <a:lnTo>
                    <a:pt x="393" y="193"/>
                  </a:lnTo>
                  <a:lnTo>
                    <a:pt x="407" y="214"/>
                  </a:lnTo>
                  <a:lnTo>
                    <a:pt x="416" y="237"/>
                  </a:lnTo>
                  <a:lnTo>
                    <a:pt x="421" y="263"/>
                  </a:lnTo>
                  <a:lnTo>
                    <a:pt x="421" y="288"/>
                  </a:lnTo>
                  <a:lnTo>
                    <a:pt x="416" y="313"/>
                  </a:lnTo>
                  <a:lnTo>
                    <a:pt x="484" y="336"/>
                  </a:lnTo>
                  <a:lnTo>
                    <a:pt x="484" y="71"/>
                  </a:lnTo>
                  <a:lnTo>
                    <a:pt x="285" y="7"/>
                  </a:lnTo>
                  <a:lnTo>
                    <a:pt x="270" y="3"/>
                  </a:lnTo>
                  <a:lnTo>
                    <a:pt x="255" y="1"/>
                  </a:lnTo>
                  <a:lnTo>
                    <a:pt x="239" y="0"/>
                  </a:lnTo>
                  <a:lnTo>
                    <a:pt x="221" y="0"/>
                  </a:lnTo>
                  <a:lnTo>
                    <a:pt x="205" y="1"/>
                  </a:lnTo>
                  <a:lnTo>
                    <a:pt x="188" y="3"/>
                  </a:lnTo>
                  <a:lnTo>
                    <a:pt x="172" y="8"/>
                  </a:lnTo>
                  <a:lnTo>
                    <a:pt x="156" y="14"/>
                  </a:lnTo>
                  <a:lnTo>
                    <a:pt x="140" y="21"/>
                  </a:lnTo>
                  <a:lnTo>
                    <a:pt x="125" y="30"/>
                  </a:lnTo>
                  <a:lnTo>
                    <a:pt x="110" y="41"/>
                  </a:lnTo>
                  <a:lnTo>
                    <a:pt x="97" y="54"/>
                  </a:lnTo>
                  <a:lnTo>
                    <a:pt x="86" y="69"/>
                  </a:lnTo>
                  <a:lnTo>
                    <a:pt x="74" y="86"/>
                  </a:lnTo>
                  <a:lnTo>
                    <a:pt x="65" y="106"/>
                  </a:lnTo>
                  <a:lnTo>
                    <a:pt x="58" y="128"/>
                  </a:lnTo>
                  <a:close/>
                </a:path>
              </a:pathLst>
            </a:custGeom>
            <a:solidFill>
              <a:srgbClr val="92D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7" name="Frame"/>
            <p:cNvSpPr>
              <a:spLocks/>
            </p:cNvSpPr>
            <p:nvPr/>
          </p:nvSpPr>
          <p:spPr bwMode="auto">
            <a:xfrm>
              <a:off x="2595" y="1875"/>
              <a:ext cx="570" cy="570"/>
            </a:xfrm>
            <a:custGeom>
              <a:avLst/>
              <a:gdLst/>
              <a:ahLst/>
              <a:cxnLst>
                <a:cxn ang="0">
                  <a:pos x="52" y="32"/>
                </a:cxn>
                <a:cxn ang="0">
                  <a:pos x="75" y="17"/>
                </a:cxn>
                <a:cxn ang="0">
                  <a:pos x="100" y="6"/>
                </a:cxn>
                <a:cxn ang="0">
                  <a:pos x="128" y="1"/>
                </a:cxn>
                <a:cxn ang="0">
                  <a:pos x="998" y="0"/>
                </a:cxn>
                <a:cxn ang="0">
                  <a:pos x="1054" y="12"/>
                </a:cxn>
                <a:cxn ang="0">
                  <a:pos x="1099" y="41"/>
                </a:cxn>
                <a:cxn ang="0">
                  <a:pos x="1128" y="86"/>
                </a:cxn>
                <a:cxn ang="0">
                  <a:pos x="1140" y="142"/>
                </a:cxn>
                <a:cxn ang="0">
                  <a:pos x="1072" y="541"/>
                </a:cxn>
                <a:cxn ang="0">
                  <a:pos x="1071" y="127"/>
                </a:cxn>
                <a:cxn ang="0">
                  <a:pos x="1061" y="100"/>
                </a:cxn>
                <a:cxn ang="0">
                  <a:pos x="1046" y="84"/>
                </a:cxn>
                <a:cxn ang="0">
                  <a:pos x="1033" y="76"/>
                </a:cxn>
                <a:cxn ang="0">
                  <a:pos x="1020" y="70"/>
                </a:cxn>
                <a:cxn ang="0">
                  <a:pos x="1005" y="67"/>
                </a:cxn>
                <a:cxn ang="0">
                  <a:pos x="142" y="67"/>
                </a:cxn>
                <a:cxn ang="0">
                  <a:pos x="127" y="68"/>
                </a:cxn>
                <a:cxn ang="0">
                  <a:pos x="113" y="73"/>
                </a:cxn>
                <a:cxn ang="0">
                  <a:pos x="100" y="80"/>
                </a:cxn>
                <a:cxn ang="0">
                  <a:pos x="89" y="89"/>
                </a:cxn>
                <a:cxn ang="0">
                  <a:pos x="74" y="113"/>
                </a:cxn>
                <a:cxn ang="0">
                  <a:pos x="68" y="142"/>
                </a:cxn>
                <a:cxn ang="0">
                  <a:pos x="69" y="1014"/>
                </a:cxn>
                <a:cxn ang="0">
                  <a:pos x="81" y="1041"/>
                </a:cxn>
                <a:cxn ang="0">
                  <a:pos x="100" y="1060"/>
                </a:cxn>
                <a:cxn ang="0">
                  <a:pos x="127" y="1072"/>
                </a:cxn>
                <a:cxn ang="0">
                  <a:pos x="998" y="1073"/>
                </a:cxn>
                <a:cxn ang="0">
                  <a:pos x="1013" y="1072"/>
                </a:cxn>
                <a:cxn ang="0">
                  <a:pos x="1027" y="1067"/>
                </a:cxn>
                <a:cxn ang="0">
                  <a:pos x="1040" y="1060"/>
                </a:cxn>
                <a:cxn ang="0">
                  <a:pos x="1051" y="1051"/>
                </a:cxn>
                <a:cxn ang="0">
                  <a:pos x="1067" y="1027"/>
                </a:cxn>
                <a:cxn ang="0">
                  <a:pos x="1072" y="999"/>
                </a:cxn>
                <a:cxn ang="0">
                  <a:pos x="1140" y="541"/>
                </a:cxn>
                <a:cxn ang="0">
                  <a:pos x="1139" y="1013"/>
                </a:cxn>
                <a:cxn ang="0">
                  <a:pos x="1134" y="1041"/>
                </a:cxn>
                <a:cxn ang="0">
                  <a:pos x="1123" y="1066"/>
                </a:cxn>
                <a:cxn ang="0">
                  <a:pos x="1108" y="1089"/>
                </a:cxn>
                <a:cxn ang="0">
                  <a:pos x="1088" y="1109"/>
                </a:cxn>
                <a:cxn ang="0">
                  <a:pos x="1065" y="1124"/>
                </a:cxn>
                <a:cxn ang="0">
                  <a:pos x="1040" y="1134"/>
                </a:cxn>
                <a:cxn ang="0">
                  <a:pos x="1012" y="1139"/>
                </a:cxn>
                <a:cxn ang="0">
                  <a:pos x="142" y="1140"/>
                </a:cxn>
                <a:cxn ang="0">
                  <a:pos x="114" y="1138"/>
                </a:cxn>
                <a:cxn ang="0">
                  <a:pos x="88" y="1130"/>
                </a:cxn>
                <a:cxn ang="0">
                  <a:pos x="63" y="1117"/>
                </a:cxn>
                <a:cxn ang="0">
                  <a:pos x="41" y="1100"/>
                </a:cxn>
                <a:cxn ang="0">
                  <a:pos x="24" y="1078"/>
                </a:cxn>
                <a:cxn ang="0">
                  <a:pos x="10" y="1054"/>
                </a:cxn>
                <a:cxn ang="0">
                  <a:pos x="2" y="1027"/>
                </a:cxn>
                <a:cxn ang="0">
                  <a:pos x="0" y="999"/>
                </a:cxn>
                <a:cxn ang="0">
                  <a:pos x="1" y="128"/>
                </a:cxn>
                <a:cxn ang="0">
                  <a:pos x="6" y="100"/>
                </a:cxn>
                <a:cxn ang="0">
                  <a:pos x="17" y="75"/>
                </a:cxn>
                <a:cxn ang="0">
                  <a:pos x="32" y="52"/>
                </a:cxn>
              </a:cxnLst>
              <a:rect l="0" t="0" r="r" b="b"/>
              <a:pathLst>
                <a:path w="1140" h="1140">
                  <a:moveTo>
                    <a:pt x="41" y="41"/>
                  </a:moveTo>
                  <a:lnTo>
                    <a:pt x="52" y="32"/>
                  </a:lnTo>
                  <a:lnTo>
                    <a:pt x="63" y="24"/>
                  </a:lnTo>
                  <a:lnTo>
                    <a:pt x="75" y="17"/>
                  </a:lnTo>
                  <a:lnTo>
                    <a:pt x="88" y="10"/>
                  </a:lnTo>
                  <a:lnTo>
                    <a:pt x="100" y="6"/>
                  </a:lnTo>
                  <a:lnTo>
                    <a:pt x="114" y="2"/>
                  </a:lnTo>
                  <a:lnTo>
                    <a:pt x="128" y="1"/>
                  </a:lnTo>
                  <a:lnTo>
                    <a:pt x="142" y="0"/>
                  </a:lnTo>
                  <a:lnTo>
                    <a:pt x="998" y="0"/>
                  </a:lnTo>
                  <a:lnTo>
                    <a:pt x="1027" y="2"/>
                  </a:lnTo>
                  <a:lnTo>
                    <a:pt x="1054" y="12"/>
                  </a:lnTo>
                  <a:lnTo>
                    <a:pt x="1078" y="24"/>
                  </a:lnTo>
                  <a:lnTo>
                    <a:pt x="1099" y="41"/>
                  </a:lnTo>
                  <a:lnTo>
                    <a:pt x="1116" y="62"/>
                  </a:lnTo>
                  <a:lnTo>
                    <a:pt x="1128" y="86"/>
                  </a:lnTo>
                  <a:lnTo>
                    <a:pt x="1138" y="113"/>
                  </a:lnTo>
                  <a:lnTo>
                    <a:pt x="1140" y="142"/>
                  </a:lnTo>
                  <a:lnTo>
                    <a:pt x="1140" y="541"/>
                  </a:lnTo>
                  <a:lnTo>
                    <a:pt x="1072" y="541"/>
                  </a:lnTo>
                  <a:lnTo>
                    <a:pt x="1072" y="142"/>
                  </a:lnTo>
                  <a:lnTo>
                    <a:pt x="1071" y="127"/>
                  </a:lnTo>
                  <a:lnTo>
                    <a:pt x="1067" y="113"/>
                  </a:lnTo>
                  <a:lnTo>
                    <a:pt x="1061" y="100"/>
                  </a:lnTo>
                  <a:lnTo>
                    <a:pt x="1051" y="89"/>
                  </a:lnTo>
                  <a:lnTo>
                    <a:pt x="1046" y="84"/>
                  </a:lnTo>
                  <a:lnTo>
                    <a:pt x="1040" y="80"/>
                  </a:lnTo>
                  <a:lnTo>
                    <a:pt x="1033" y="76"/>
                  </a:lnTo>
                  <a:lnTo>
                    <a:pt x="1027" y="73"/>
                  </a:lnTo>
                  <a:lnTo>
                    <a:pt x="1020" y="70"/>
                  </a:lnTo>
                  <a:lnTo>
                    <a:pt x="1013" y="68"/>
                  </a:lnTo>
                  <a:lnTo>
                    <a:pt x="1005" y="67"/>
                  </a:lnTo>
                  <a:lnTo>
                    <a:pt x="998" y="67"/>
                  </a:lnTo>
                  <a:lnTo>
                    <a:pt x="142" y="67"/>
                  </a:lnTo>
                  <a:lnTo>
                    <a:pt x="135" y="67"/>
                  </a:lnTo>
                  <a:lnTo>
                    <a:pt x="127" y="68"/>
                  </a:lnTo>
                  <a:lnTo>
                    <a:pt x="120" y="70"/>
                  </a:lnTo>
                  <a:lnTo>
                    <a:pt x="113" y="73"/>
                  </a:lnTo>
                  <a:lnTo>
                    <a:pt x="106" y="76"/>
                  </a:lnTo>
                  <a:lnTo>
                    <a:pt x="100" y="80"/>
                  </a:lnTo>
                  <a:lnTo>
                    <a:pt x="94" y="84"/>
                  </a:lnTo>
                  <a:lnTo>
                    <a:pt x="89" y="89"/>
                  </a:lnTo>
                  <a:lnTo>
                    <a:pt x="79" y="100"/>
                  </a:lnTo>
                  <a:lnTo>
                    <a:pt x="74" y="113"/>
                  </a:lnTo>
                  <a:lnTo>
                    <a:pt x="69" y="127"/>
                  </a:lnTo>
                  <a:lnTo>
                    <a:pt x="68" y="142"/>
                  </a:lnTo>
                  <a:lnTo>
                    <a:pt x="68" y="999"/>
                  </a:lnTo>
                  <a:lnTo>
                    <a:pt x="69" y="1014"/>
                  </a:lnTo>
                  <a:lnTo>
                    <a:pt x="74" y="1028"/>
                  </a:lnTo>
                  <a:lnTo>
                    <a:pt x="81" y="1041"/>
                  </a:lnTo>
                  <a:lnTo>
                    <a:pt x="90" y="1051"/>
                  </a:lnTo>
                  <a:lnTo>
                    <a:pt x="100" y="1060"/>
                  </a:lnTo>
                  <a:lnTo>
                    <a:pt x="113" y="1067"/>
                  </a:lnTo>
                  <a:lnTo>
                    <a:pt x="127" y="1072"/>
                  </a:lnTo>
                  <a:lnTo>
                    <a:pt x="142" y="1073"/>
                  </a:lnTo>
                  <a:lnTo>
                    <a:pt x="998" y="1073"/>
                  </a:lnTo>
                  <a:lnTo>
                    <a:pt x="1005" y="1073"/>
                  </a:lnTo>
                  <a:lnTo>
                    <a:pt x="1013" y="1072"/>
                  </a:lnTo>
                  <a:lnTo>
                    <a:pt x="1020" y="1070"/>
                  </a:lnTo>
                  <a:lnTo>
                    <a:pt x="1027" y="1067"/>
                  </a:lnTo>
                  <a:lnTo>
                    <a:pt x="1033" y="1065"/>
                  </a:lnTo>
                  <a:lnTo>
                    <a:pt x="1040" y="1060"/>
                  </a:lnTo>
                  <a:lnTo>
                    <a:pt x="1046" y="1057"/>
                  </a:lnTo>
                  <a:lnTo>
                    <a:pt x="1051" y="1051"/>
                  </a:lnTo>
                  <a:lnTo>
                    <a:pt x="1061" y="1040"/>
                  </a:lnTo>
                  <a:lnTo>
                    <a:pt x="1067" y="1027"/>
                  </a:lnTo>
                  <a:lnTo>
                    <a:pt x="1071" y="1014"/>
                  </a:lnTo>
                  <a:lnTo>
                    <a:pt x="1072" y="999"/>
                  </a:lnTo>
                  <a:lnTo>
                    <a:pt x="1072" y="541"/>
                  </a:lnTo>
                  <a:lnTo>
                    <a:pt x="1140" y="541"/>
                  </a:lnTo>
                  <a:lnTo>
                    <a:pt x="1140" y="999"/>
                  </a:lnTo>
                  <a:lnTo>
                    <a:pt x="1139" y="1013"/>
                  </a:lnTo>
                  <a:lnTo>
                    <a:pt x="1138" y="1027"/>
                  </a:lnTo>
                  <a:lnTo>
                    <a:pt x="1134" y="1041"/>
                  </a:lnTo>
                  <a:lnTo>
                    <a:pt x="1130" y="1054"/>
                  </a:lnTo>
                  <a:lnTo>
                    <a:pt x="1123" y="1066"/>
                  </a:lnTo>
                  <a:lnTo>
                    <a:pt x="1116" y="1078"/>
                  </a:lnTo>
                  <a:lnTo>
                    <a:pt x="1108" y="1089"/>
                  </a:lnTo>
                  <a:lnTo>
                    <a:pt x="1099" y="1100"/>
                  </a:lnTo>
                  <a:lnTo>
                    <a:pt x="1088" y="1109"/>
                  </a:lnTo>
                  <a:lnTo>
                    <a:pt x="1077" y="1117"/>
                  </a:lnTo>
                  <a:lnTo>
                    <a:pt x="1065" y="1124"/>
                  </a:lnTo>
                  <a:lnTo>
                    <a:pt x="1052" y="1130"/>
                  </a:lnTo>
                  <a:lnTo>
                    <a:pt x="1040" y="1134"/>
                  </a:lnTo>
                  <a:lnTo>
                    <a:pt x="1026" y="1138"/>
                  </a:lnTo>
                  <a:lnTo>
                    <a:pt x="1012" y="1139"/>
                  </a:lnTo>
                  <a:lnTo>
                    <a:pt x="998" y="1140"/>
                  </a:lnTo>
                  <a:lnTo>
                    <a:pt x="142" y="1140"/>
                  </a:lnTo>
                  <a:lnTo>
                    <a:pt x="128" y="1139"/>
                  </a:lnTo>
                  <a:lnTo>
                    <a:pt x="114" y="1138"/>
                  </a:lnTo>
                  <a:lnTo>
                    <a:pt x="100" y="1134"/>
                  </a:lnTo>
                  <a:lnTo>
                    <a:pt x="88" y="1130"/>
                  </a:lnTo>
                  <a:lnTo>
                    <a:pt x="75" y="1124"/>
                  </a:lnTo>
                  <a:lnTo>
                    <a:pt x="63" y="1117"/>
                  </a:lnTo>
                  <a:lnTo>
                    <a:pt x="52" y="1109"/>
                  </a:lnTo>
                  <a:lnTo>
                    <a:pt x="41" y="1100"/>
                  </a:lnTo>
                  <a:lnTo>
                    <a:pt x="32" y="1089"/>
                  </a:lnTo>
                  <a:lnTo>
                    <a:pt x="24" y="1078"/>
                  </a:lnTo>
                  <a:lnTo>
                    <a:pt x="17" y="1066"/>
                  </a:lnTo>
                  <a:lnTo>
                    <a:pt x="10" y="1054"/>
                  </a:lnTo>
                  <a:lnTo>
                    <a:pt x="6" y="1041"/>
                  </a:lnTo>
                  <a:lnTo>
                    <a:pt x="2" y="1027"/>
                  </a:lnTo>
                  <a:lnTo>
                    <a:pt x="1" y="1013"/>
                  </a:lnTo>
                  <a:lnTo>
                    <a:pt x="0" y="999"/>
                  </a:lnTo>
                  <a:lnTo>
                    <a:pt x="0" y="142"/>
                  </a:lnTo>
                  <a:lnTo>
                    <a:pt x="1" y="128"/>
                  </a:lnTo>
                  <a:lnTo>
                    <a:pt x="2" y="114"/>
                  </a:lnTo>
                  <a:lnTo>
                    <a:pt x="6" y="100"/>
                  </a:lnTo>
                  <a:lnTo>
                    <a:pt x="10" y="88"/>
                  </a:lnTo>
                  <a:lnTo>
                    <a:pt x="17" y="75"/>
                  </a:lnTo>
                  <a:lnTo>
                    <a:pt x="24" y="63"/>
                  </a:lnTo>
                  <a:lnTo>
                    <a:pt x="32" y="52"/>
                  </a:lnTo>
                  <a:lnTo>
                    <a:pt x="41" y="41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Doing Your Part</a:t>
            </a:r>
            <a:endParaRPr lang="en-US" dirty="0"/>
          </a:p>
        </p:txBody>
      </p:sp>
      <p:graphicFrame>
        <p:nvGraphicFramePr>
          <p:cNvPr id="47109" name="Linked Sign-Up Sheet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2519755"/>
              </p:ext>
            </p:extLst>
          </p:nvPr>
        </p:nvGraphicFramePr>
        <p:xfrm>
          <a:off x="2524125" y="1957388"/>
          <a:ext cx="3902075" cy="3538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25" name="Document" r:id="rId3" imgW="5483860" imgH="4971878" progId="Word.Document.12">
                  <p:link updateAutomatic="1"/>
                </p:oleObj>
              </mc:Choice>
              <mc:Fallback>
                <p:oleObj name="Document" r:id="rId3" imgW="5483860" imgH="4971878" progId="Word.Document.12">
                  <p:link updateAutomatic="1"/>
                  <p:pic>
                    <p:nvPicPr>
                      <p:cNvPr id="0" name="Picture 9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4125" y="1957388"/>
                        <a:ext cx="3902075" cy="35385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Medallion"/>
          <p:cNvSpPr>
            <a:spLocks noChangeAspect="1"/>
          </p:cNvSpPr>
          <p:nvPr/>
        </p:nvSpPr>
        <p:spPr>
          <a:xfrm rot="480000">
            <a:off x="6400800" y="2286000"/>
            <a:ext cx="2286000" cy="2286000"/>
          </a:xfrm>
          <a:prstGeom prst="star32">
            <a:avLst>
              <a:gd name="adj" fmla="val 47917"/>
            </a:avLst>
          </a:prstGeom>
          <a:gradFill>
            <a:gsLst>
              <a:gs pos="0">
                <a:srgbClr val="FBE4AE"/>
              </a:gs>
              <a:gs pos="13000">
                <a:srgbClr val="BD922A"/>
              </a:gs>
              <a:gs pos="21001">
                <a:srgbClr val="BD922A"/>
              </a:gs>
              <a:gs pos="63000">
                <a:srgbClr val="FBE4AE"/>
              </a:gs>
              <a:gs pos="67000">
                <a:srgbClr val="BD922A"/>
              </a:gs>
              <a:gs pos="69000">
                <a:srgbClr val="835E17"/>
              </a:gs>
              <a:gs pos="82001">
                <a:srgbClr val="A28949"/>
              </a:gs>
              <a:gs pos="100000">
                <a:srgbClr val="FAE3B7"/>
              </a:gs>
            </a:gsLst>
            <a:lin ang="2700000" scaled="0"/>
          </a:gradFill>
          <a:ln>
            <a:noFill/>
          </a:ln>
          <a:effectLst>
            <a:outerShdw blurRad="635000" dist="254000" dir="12000000" sx="90000" sy="90000" algn="ctr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prstTxWarp prst="textButton">
              <a:avLst/>
            </a:prstTxWarp>
          </a:bodyPr>
          <a:lstStyle/>
          <a:p>
            <a:pPr algn="ctr">
              <a:lnSpc>
                <a:spcPct val="200000"/>
              </a:lnSpc>
            </a:pPr>
            <a:r>
              <a:rPr lang="en-US" sz="2800" dirty="0" smtClean="0">
                <a:solidFill>
                  <a:srgbClr val="00B05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erlin Sans FB Demi" pitchFamily="34" charset="0"/>
              </a:rPr>
              <a:t>GREEN BUCKS</a:t>
            </a:r>
          </a:p>
          <a:p>
            <a:pPr algn="ctr">
              <a:lnSpc>
                <a:spcPct val="200000"/>
              </a:lnSpc>
            </a:pPr>
            <a:r>
              <a:rPr lang="en-US" sz="7200" dirty="0" smtClean="0">
                <a:solidFill>
                  <a:srgbClr val="00B05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erlin Sans FB Demi" pitchFamily="34" charset="0"/>
              </a:rPr>
              <a:t>$5</a:t>
            </a:r>
          </a:p>
          <a:p>
            <a:pPr algn="ctr">
              <a:lnSpc>
                <a:spcPct val="200000"/>
              </a:lnSpc>
            </a:pPr>
            <a:r>
              <a:rPr lang="en-US" sz="2800" dirty="0" smtClean="0">
                <a:solidFill>
                  <a:srgbClr val="00B050"/>
                </a:solidFill>
                <a:effectLst>
                  <a:innerShdw blurRad="63500" dist="50800" dir="13500000">
                    <a:prstClr val="black">
                      <a:alpha val="50000"/>
                    </a:prstClr>
                  </a:innerShdw>
                </a:effectLst>
                <a:latin typeface="Berlin Sans FB Demi" pitchFamily="34" charset="0"/>
              </a:rPr>
              <a:t>GUARANTEED</a:t>
            </a:r>
            <a:endParaRPr lang="en-US" sz="2800" dirty="0">
              <a:solidFill>
                <a:srgbClr val="00B050"/>
              </a:solidFill>
              <a:effectLst>
                <a:innerShdw blurRad="63500" dist="50800" dir="13500000">
                  <a:prstClr val="black">
                    <a:alpha val="50000"/>
                  </a:prstClr>
                </a:innerShdw>
              </a:effectLst>
              <a:latin typeface="Berlin Sans FB Dem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Questions And Answers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SzPct val="100000"/>
              <a:buBlip>
                <a:blip r:embed="rId2"/>
              </a:buBlip>
            </a:pPr>
            <a:r>
              <a:rPr lang="en-US" dirty="0" smtClean="0"/>
              <a:t>Does recycled paper save trees?</a:t>
            </a:r>
          </a:p>
          <a:p>
            <a:pPr>
              <a:buSzPct val="100000"/>
              <a:buBlip>
                <a:blip r:embed="rId2"/>
              </a:buBlip>
            </a:pPr>
            <a:r>
              <a:rPr lang="en-US" dirty="0" smtClean="0"/>
              <a:t>Can recycled paper be recycled?</a:t>
            </a:r>
          </a:p>
          <a:p>
            <a:pPr>
              <a:buSzPct val="100000"/>
              <a:buBlip>
                <a:blip r:embed="rId2"/>
              </a:buBlip>
            </a:pPr>
            <a:r>
              <a:rPr lang="en-US" dirty="0" smtClean="0"/>
              <a:t>Does recycled paper have to be bleached?</a:t>
            </a:r>
          </a:p>
        </p:txBody>
      </p:sp>
      <p:grpSp>
        <p:nvGrpSpPr>
          <p:cNvPr id="5" name="Info Graphic"/>
          <p:cNvGrpSpPr>
            <a:grpSpLocks noChangeAspect="1"/>
          </p:cNvGrpSpPr>
          <p:nvPr/>
        </p:nvGrpSpPr>
        <p:grpSpPr bwMode="auto">
          <a:xfrm>
            <a:off x="3789363" y="4071938"/>
            <a:ext cx="1565275" cy="1154112"/>
            <a:chOff x="2387" y="2565"/>
            <a:chExt cx="986" cy="727"/>
          </a:xfrm>
        </p:grpSpPr>
        <p:sp>
          <p:nvSpPr>
            <p:cNvPr id="6" name="AutoShape 37"/>
            <p:cNvSpPr>
              <a:spLocks noChangeAspect="1" noChangeArrowheads="1" noTextEdit="1"/>
            </p:cNvSpPr>
            <p:nvPr/>
          </p:nvSpPr>
          <p:spPr bwMode="auto">
            <a:xfrm>
              <a:off x="2387" y="2565"/>
              <a:ext cx="986" cy="7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Freeform 39"/>
            <p:cNvSpPr>
              <a:spLocks/>
            </p:cNvSpPr>
            <p:nvPr/>
          </p:nvSpPr>
          <p:spPr bwMode="auto">
            <a:xfrm>
              <a:off x="2387" y="2565"/>
              <a:ext cx="986" cy="675"/>
            </a:xfrm>
            <a:custGeom>
              <a:avLst/>
              <a:gdLst/>
              <a:ahLst/>
              <a:cxnLst>
                <a:cxn ang="0">
                  <a:pos x="1713" y="1020"/>
                </a:cxn>
                <a:cxn ang="0">
                  <a:pos x="1783" y="857"/>
                </a:cxn>
                <a:cxn ang="0">
                  <a:pos x="1808" y="676"/>
                </a:cxn>
                <a:cxn ang="0">
                  <a:pos x="1778" y="475"/>
                </a:cxn>
                <a:cxn ang="0">
                  <a:pos x="1693" y="298"/>
                </a:cxn>
                <a:cxn ang="0">
                  <a:pos x="1562" y="154"/>
                </a:cxn>
                <a:cxn ang="0">
                  <a:pos x="1395" y="53"/>
                </a:cxn>
                <a:cxn ang="0">
                  <a:pos x="1201" y="3"/>
                </a:cxn>
                <a:cxn ang="0">
                  <a:pos x="1197" y="43"/>
                </a:cxn>
                <a:cxn ang="0">
                  <a:pos x="1380" y="90"/>
                </a:cxn>
                <a:cxn ang="0">
                  <a:pos x="1537" y="184"/>
                </a:cxn>
                <a:cxn ang="0">
                  <a:pos x="1660" y="320"/>
                </a:cxn>
                <a:cxn ang="0">
                  <a:pos x="1739" y="487"/>
                </a:cxn>
                <a:cxn ang="0">
                  <a:pos x="1768" y="676"/>
                </a:cxn>
                <a:cxn ang="0">
                  <a:pos x="1742" y="855"/>
                </a:cxn>
                <a:cxn ang="0">
                  <a:pos x="1669" y="1015"/>
                </a:cxn>
                <a:cxn ang="0">
                  <a:pos x="1556" y="1148"/>
                </a:cxn>
                <a:cxn ang="0">
                  <a:pos x="1411" y="1246"/>
                </a:cxn>
                <a:cxn ang="0">
                  <a:pos x="1242" y="1301"/>
                </a:cxn>
                <a:cxn ang="0">
                  <a:pos x="1098" y="1309"/>
                </a:cxn>
                <a:cxn ang="0">
                  <a:pos x="965" y="1287"/>
                </a:cxn>
                <a:cxn ang="0">
                  <a:pos x="843" y="1240"/>
                </a:cxn>
                <a:cxn ang="0">
                  <a:pos x="733" y="1168"/>
                </a:cxn>
                <a:cxn ang="0">
                  <a:pos x="639" y="1075"/>
                </a:cxn>
                <a:cxn ang="0">
                  <a:pos x="567" y="964"/>
                </a:cxn>
                <a:cxn ang="0">
                  <a:pos x="522" y="961"/>
                </a:cxn>
                <a:cxn ang="0">
                  <a:pos x="560" y="1031"/>
                </a:cxn>
                <a:cxn ang="0">
                  <a:pos x="605" y="1095"/>
                </a:cxn>
                <a:cxn ang="0">
                  <a:pos x="192" y="1155"/>
                </a:cxn>
                <a:cxn ang="0">
                  <a:pos x="653" y="1160"/>
                </a:cxn>
                <a:cxn ang="0">
                  <a:pos x="683" y="1181"/>
                </a:cxn>
                <a:cxn ang="0">
                  <a:pos x="716" y="1206"/>
                </a:cxn>
                <a:cxn ang="0">
                  <a:pos x="773" y="1246"/>
                </a:cxn>
                <a:cxn ang="0">
                  <a:pos x="834" y="1280"/>
                </a:cxn>
                <a:cxn ang="0">
                  <a:pos x="898" y="1308"/>
                </a:cxn>
                <a:cxn ang="0">
                  <a:pos x="966" y="1330"/>
                </a:cxn>
                <a:cxn ang="0">
                  <a:pos x="1037" y="1343"/>
                </a:cxn>
                <a:cxn ang="0">
                  <a:pos x="1108" y="1350"/>
                </a:cxn>
                <a:cxn ang="0">
                  <a:pos x="1145" y="1350"/>
                </a:cxn>
                <a:cxn ang="0">
                  <a:pos x="1163" y="1349"/>
                </a:cxn>
                <a:cxn ang="0">
                  <a:pos x="1182" y="1348"/>
                </a:cxn>
                <a:cxn ang="0">
                  <a:pos x="1367" y="1308"/>
                </a:cxn>
                <a:cxn ang="0">
                  <a:pos x="1419" y="1286"/>
                </a:cxn>
                <a:cxn ang="0">
                  <a:pos x="1467" y="1261"/>
                </a:cxn>
                <a:cxn ang="0">
                  <a:pos x="1515" y="1232"/>
                </a:cxn>
                <a:cxn ang="0">
                  <a:pos x="1558" y="1198"/>
                </a:cxn>
                <a:cxn ang="0">
                  <a:pos x="1600" y="1162"/>
                </a:cxn>
                <a:cxn ang="0">
                  <a:pos x="1972" y="1155"/>
                </a:cxn>
              </a:cxnLst>
              <a:rect l="0" t="0" r="r" b="b"/>
              <a:pathLst>
                <a:path w="1972" h="1350">
                  <a:moveTo>
                    <a:pt x="1644" y="1116"/>
                  </a:moveTo>
                  <a:lnTo>
                    <a:pt x="1681" y="1069"/>
                  </a:lnTo>
                  <a:lnTo>
                    <a:pt x="1713" y="1020"/>
                  </a:lnTo>
                  <a:lnTo>
                    <a:pt x="1740" y="968"/>
                  </a:lnTo>
                  <a:lnTo>
                    <a:pt x="1765" y="914"/>
                  </a:lnTo>
                  <a:lnTo>
                    <a:pt x="1783" y="857"/>
                  </a:lnTo>
                  <a:lnTo>
                    <a:pt x="1797" y="798"/>
                  </a:lnTo>
                  <a:lnTo>
                    <a:pt x="1806" y="738"/>
                  </a:lnTo>
                  <a:lnTo>
                    <a:pt x="1808" y="676"/>
                  </a:lnTo>
                  <a:lnTo>
                    <a:pt x="1805" y="607"/>
                  </a:lnTo>
                  <a:lnTo>
                    <a:pt x="1795" y="540"/>
                  </a:lnTo>
                  <a:lnTo>
                    <a:pt x="1778" y="475"/>
                  </a:lnTo>
                  <a:lnTo>
                    <a:pt x="1755" y="413"/>
                  </a:lnTo>
                  <a:lnTo>
                    <a:pt x="1727" y="353"/>
                  </a:lnTo>
                  <a:lnTo>
                    <a:pt x="1693" y="298"/>
                  </a:lnTo>
                  <a:lnTo>
                    <a:pt x="1654" y="246"/>
                  </a:lnTo>
                  <a:lnTo>
                    <a:pt x="1610" y="198"/>
                  </a:lnTo>
                  <a:lnTo>
                    <a:pt x="1562" y="154"/>
                  </a:lnTo>
                  <a:lnTo>
                    <a:pt x="1510" y="115"/>
                  </a:lnTo>
                  <a:lnTo>
                    <a:pt x="1455" y="82"/>
                  </a:lnTo>
                  <a:lnTo>
                    <a:pt x="1395" y="53"/>
                  </a:lnTo>
                  <a:lnTo>
                    <a:pt x="1333" y="30"/>
                  </a:lnTo>
                  <a:lnTo>
                    <a:pt x="1268" y="14"/>
                  </a:lnTo>
                  <a:lnTo>
                    <a:pt x="1201" y="3"/>
                  </a:lnTo>
                  <a:lnTo>
                    <a:pt x="1132" y="0"/>
                  </a:lnTo>
                  <a:lnTo>
                    <a:pt x="1132" y="39"/>
                  </a:lnTo>
                  <a:lnTo>
                    <a:pt x="1197" y="43"/>
                  </a:lnTo>
                  <a:lnTo>
                    <a:pt x="1260" y="52"/>
                  </a:lnTo>
                  <a:lnTo>
                    <a:pt x="1321" y="68"/>
                  </a:lnTo>
                  <a:lnTo>
                    <a:pt x="1380" y="90"/>
                  </a:lnTo>
                  <a:lnTo>
                    <a:pt x="1435" y="116"/>
                  </a:lnTo>
                  <a:lnTo>
                    <a:pt x="1488" y="149"/>
                  </a:lnTo>
                  <a:lnTo>
                    <a:pt x="1537" y="184"/>
                  </a:lnTo>
                  <a:lnTo>
                    <a:pt x="1582" y="226"/>
                  </a:lnTo>
                  <a:lnTo>
                    <a:pt x="1623" y="271"/>
                  </a:lnTo>
                  <a:lnTo>
                    <a:pt x="1660" y="320"/>
                  </a:lnTo>
                  <a:lnTo>
                    <a:pt x="1691" y="373"/>
                  </a:lnTo>
                  <a:lnTo>
                    <a:pt x="1719" y="428"/>
                  </a:lnTo>
                  <a:lnTo>
                    <a:pt x="1739" y="487"/>
                  </a:lnTo>
                  <a:lnTo>
                    <a:pt x="1755" y="548"/>
                  </a:lnTo>
                  <a:lnTo>
                    <a:pt x="1765" y="611"/>
                  </a:lnTo>
                  <a:lnTo>
                    <a:pt x="1768" y="676"/>
                  </a:lnTo>
                  <a:lnTo>
                    <a:pt x="1765" y="738"/>
                  </a:lnTo>
                  <a:lnTo>
                    <a:pt x="1757" y="798"/>
                  </a:lnTo>
                  <a:lnTo>
                    <a:pt x="1742" y="855"/>
                  </a:lnTo>
                  <a:lnTo>
                    <a:pt x="1722" y="912"/>
                  </a:lnTo>
                  <a:lnTo>
                    <a:pt x="1698" y="965"/>
                  </a:lnTo>
                  <a:lnTo>
                    <a:pt x="1669" y="1015"/>
                  </a:lnTo>
                  <a:lnTo>
                    <a:pt x="1636" y="1064"/>
                  </a:lnTo>
                  <a:lnTo>
                    <a:pt x="1598" y="1107"/>
                  </a:lnTo>
                  <a:lnTo>
                    <a:pt x="1556" y="1148"/>
                  </a:lnTo>
                  <a:lnTo>
                    <a:pt x="1511" y="1185"/>
                  </a:lnTo>
                  <a:lnTo>
                    <a:pt x="1463" y="1218"/>
                  </a:lnTo>
                  <a:lnTo>
                    <a:pt x="1411" y="1246"/>
                  </a:lnTo>
                  <a:lnTo>
                    <a:pt x="1357" y="1269"/>
                  </a:lnTo>
                  <a:lnTo>
                    <a:pt x="1300" y="1287"/>
                  </a:lnTo>
                  <a:lnTo>
                    <a:pt x="1242" y="1301"/>
                  </a:lnTo>
                  <a:lnTo>
                    <a:pt x="1181" y="1308"/>
                  </a:lnTo>
                  <a:lnTo>
                    <a:pt x="1098" y="1308"/>
                  </a:lnTo>
                  <a:lnTo>
                    <a:pt x="1098" y="1309"/>
                  </a:lnTo>
                  <a:lnTo>
                    <a:pt x="1053" y="1304"/>
                  </a:lnTo>
                  <a:lnTo>
                    <a:pt x="1009" y="1297"/>
                  </a:lnTo>
                  <a:lnTo>
                    <a:pt x="965" y="1287"/>
                  </a:lnTo>
                  <a:lnTo>
                    <a:pt x="924" y="1274"/>
                  </a:lnTo>
                  <a:lnTo>
                    <a:pt x="882" y="1258"/>
                  </a:lnTo>
                  <a:lnTo>
                    <a:pt x="843" y="1240"/>
                  </a:lnTo>
                  <a:lnTo>
                    <a:pt x="805" y="1218"/>
                  </a:lnTo>
                  <a:lnTo>
                    <a:pt x="768" y="1195"/>
                  </a:lnTo>
                  <a:lnTo>
                    <a:pt x="733" y="1168"/>
                  </a:lnTo>
                  <a:lnTo>
                    <a:pt x="700" y="1140"/>
                  </a:lnTo>
                  <a:lnTo>
                    <a:pt x="669" y="1109"/>
                  </a:lnTo>
                  <a:lnTo>
                    <a:pt x="639" y="1075"/>
                  </a:lnTo>
                  <a:lnTo>
                    <a:pt x="613" y="1040"/>
                  </a:lnTo>
                  <a:lnTo>
                    <a:pt x="589" y="1003"/>
                  </a:lnTo>
                  <a:lnTo>
                    <a:pt x="567" y="964"/>
                  </a:lnTo>
                  <a:lnTo>
                    <a:pt x="547" y="922"/>
                  </a:lnTo>
                  <a:lnTo>
                    <a:pt x="510" y="937"/>
                  </a:lnTo>
                  <a:lnTo>
                    <a:pt x="522" y="961"/>
                  </a:lnTo>
                  <a:lnTo>
                    <a:pt x="533" y="985"/>
                  </a:lnTo>
                  <a:lnTo>
                    <a:pt x="546" y="1008"/>
                  </a:lnTo>
                  <a:lnTo>
                    <a:pt x="560" y="1031"/>
                  </a:lnTo>
                  <a:lnTo>
                    <a:pt x="574" y="1053"/>
                  </a:lnTo>
                  <a:lnTo>
                    <a:pt x="589" y="1074"/>
                  </a:lnTo>
                  <a:lnTo>
                    <a:pt x="605" y="1095"/>
                  </a:lnTo>
                  <a:lnTo>
                    <a:pt x="621" y="1116"/>
                  </a:lnTo>
                  <a:lnTo>
                    <a:pt x="192" y="1116"/>
                  </a:lnTo>
                  <a:lnTo>
                    <a:pt x="192" y="1155"/>
                  </a:lnTo>
                  <a:lnTo>
                    <a:pt x="645" y="1155"/>
                  </a:lnTo>
                  <a:lnTo>
                    <a:pt x="647" y="1156"/>
                  </a:lnTo>
                  <a:lnTo>
                    <a:pt x="653" y="1160"/>
                  </a:lnTo>
                  <a:lnTo>
                    <a:pt x="661" y="1166"/>
                  </a:lnTo>
                  <a:lnTo>
                    <a:pt x="672" y="1173"/>
                  </a:lnTo>
                  <a:lnTo>
                    <a:pt x="683" y="1181"/>
                  </a:lnTo>
                  <a:lnTo>
                    <a:pt x="695" y="1190"/>
                  </a:lnTo>
                  <a:lnTo>
                    <a:pt x="706" y="1198"/>
                  </a:lnTo>
                  <a:lnTo>
                    <a:pt x="716" y="1206"/>
                  </a:lnTo>
                  <a:lnTo>
                    <a:pt x="0" y="1206"/>
                  </a:lnTo>
                  <a:lnTo>
                    <a:pt x="0" y="1246"/>
                  </a:lnTo>
                  <a:lnTo>
                    <a:pt x="773" y="1246"/>
                  </a:lnTo>
                  <a:lnTo>
                    <a:pt x="792" y="1258"/>
                  </a:lnTo>
                  <a:lnTo>
                    <a:pt x="813" y="1270"/>
                  </a:lnTo>
                  <a:lnTo>
                    <a:pt x="834" y="1280"/>
                  </a:lnTo>
                  <a:lnTo>
                    <a:pt x="856" y="1291"/>
                  </a:lnTo>
                  <a:lnTo>
                    <a:pt x="877" y="1300"/>
                  </a:lnTo>
                  <a:lnTo>
                    <a:pt x="898" y="1308"/>
                  </a:lnTo>
                  <a:lnTo>
                    <a:pt x="921" y="1316"/>
                  </a:lnTo>
                  <a:lnTo>
                    <a:pt x="943" y="1323"/>
                  </a:lnTo>
                  <a:lnTo>
                    <a:pt x="966" y="1330"/>
                  </a:lnTo>
                  <a:lnTo>
                    <a:pt x="989" y="1334"/>
                  </a:lnTo>
                  <a:lnTo>
                    <a:pt x="1012" y="1340"/>
                  </a:lnTo>
                  <a:lnTo>
                    <a:pt x="1037" y="1343"/>
                  </a:lnTo>
                  <a:lnTo>
                    <a:pt x="1060" y="1347"/>
                  </a:lnTo>
                  <a:lnTo>
                    <a:pt x="1084" y="1348"/>
                  </a:lnTo>
                  <a:lnTo>
                    <a:pt x="1108" y="1350"/>
                  </a:lnTo>
                  <a:lnTo>
                    <a:pt x="1132" y="1350"/>
                  </a:lnTo>
                  <a:lnTo>
                    <a:pt x="1139" y="1350"/>
                  </a:lnTo>
                  <a:lnTo>
                    <a:pt x="1145" y="1350"/>
                  </a:lnTo>
                  <a:lnTo>
                    <a:pt x="1152" y="1350"/>
                  </a:lnTo>
                  <a:lnTo>
                    <a:pt x="1158" y="1349"/>
                  </a:lnTo>
                  <a:lnTo>
                    <a:pt x="1163" y="1349"/>
                  </a:lnTo>
                  <a:lnTo>
                    <a:pt x="1169" y="1349"/>
                  </a:lnTo>
                  <a:lnTo>
                    <a:pt x="1176" y="1348"/>
                  </a:lnTo>
                  <a:lnTo>
                    <a:pt x="1182" y="1348"/>
                  </a:lnTo>
                  <a:lnTo>
                    <a:pt x="1769" y="1348"/>
                  </a:lnTo>
                  <a:lnTo>
                    <a:pt x="1769" y="1308"/>
                  </a:lnTo>
                  <a:lnTo>
                    <a:pt x="1367" y="1308"/>
                  </a:lnTo>
                  <a:lnTo>
                    <a:pt x="1385" y="1301"/>
                  </a:lnTo>
                  <a:lnTo>
                    <a:pt x="1402" y="1294"/>
                  </a:lnTo>
                  <a:lnTo>
                    <a:pt x="1419" y="1286"/>
                  </a:lnTo>
                  <a:lnTo>
                    <a:pt x="1435" y="1278"/>
                  </a:lnTo>
                  <a:lnTo>
                    <a:pt x="1451" y="1270"/>
                  </a:lnTo>
                  <a:lnTo>
                    <a:pt x="1467" y="1261"/>
                  </a:lnTo>
                  <a:lnTo>
                    <a:pt x="1484" y="1251"/>
                  </a:lnTo>
                  <a:lnTo>
                    <a:pt x="1499" y="1242"/>
                  </a:lnTo>
                  <a:lnTo>
                    <a:pt x="1515" y="1232"/>
                  </a:lnTo>
                  <a:lnTo>
                    <a:pt x="1530" y="1221"/>
                  </a:lnTo>
                  <a:lnTo>
                    <a:pt x="1544" y="1210"/>
                  </a:lnTo>
                  <a:lnTo>
                    <a:pt x="1558" y="1198"/>
                  </a:lnTo>
                  <a:lnTo>
                    <a:pt x="1572" y="1187"/>
                  </a:lnTo>
                  <a:lnTo>
                    <a:pt x="1586" y="1174"/>
                  </a:lnTo>
                  <a:lnTo>
                    <a:pt x="1600" y="1162"/>
                  </a:lnTo>
                  <a:lnTo>
                    <a:pt x="1613" y="1149"/>
                  </a:lnTo>
                  <a:lnTo>
                    <a:pt x="1613" y="1155"/>
                  </a:lnTo>
                  <a:lnTo>
                    <a:pt x="1972" y="1155"/>
                  </a:lnTo>
                  <a:lnTo>
                    <a:pt x="1972" y="1116"/>
                  </a:lnTo>
                  <a:lnTo>
                    <a:pt x="1644" y="1116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Rectangle 40"/>
            <p:cNvSpPr>
              <a:spLocks noChangeArrowheads="1"/>
            </p:cNvSpPr>
            <p:nvPr/>
          </p:nvSpPr>
          <p:spPr bwMode="auto">
            <a:xfrm>
              <a:off x="2710" y="3272"/>
              <a:ext cx="391" cy="20"/>
            </a:xfrm>
            <a:prstGeom prst="rect">
              <a:avLst/>
            </a:prstGeom>
            <a:solidFill>
              <a:srgbClr val="000000"/>
            </a:solidFill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41"/>
            <p:cNvSpPr>
              <a:spLocks/>
            </p:cNvSpPr>
            <p:nvPr/>
          </p:nvSpPr>
          <p:spPr bwMode="auto">
            <a:xfrm>
              <a:off x="2702" y="2646"/>
              <a:ext cx="509" cy="508"/>
            </a:xfrm>
            <a:custGeom>
              <a:avLst/>
              <a:gdLst/>
              <a:ahLst/>
              <a:cxnLst>
                <a:cxn ang="0">
                  <a:pos x="826" y="112"/>
                </a:cxn>
                <a:cxn ang="0">
                  <a:pos x="920" y="211"/>
                </a:cxn>
                <a:cxn ang="0">
                  <a:pos x="986" y="333"/>
                </a:cxn>
                <a:cxn ang="0">
                  <a:pos x="1016" y="472"/>
                </a:cxn>
                <a:cxn ang="0">
                  <a:pos x="994" y="660"/>
                </a:cxn>
                <a:cxn ang="0">
                  <a:pos x="901" y="832"/>
                </a:cxn>
                <a:cxn ang="0">
                  <a:pos x="751" y="956"/>
                </a:cxn>
                <a:cxn ang="0">
                  <a:pos x="560" y="1015"/>
                </a:cxn>
                <a:cxn ang="0">
                  <a:pos x="357" y="994"/>
                </a:cxn>
                <a:cxn ang="0">
                  <a:pos x="186" y="901"/>
                </a:cxn>
                <a:cxn ang="0">
                  <a:pos x="61" y="751"/>
                </a:cxn>
                <a:cxn ang="0">
                  <a:pos x="2" y="561"/>
                </a:cxn>
                <a:cxn ang="0">
                  <a:pos x="10" y="406"/>
                </a:cxn>
                <a:cxn ang="0">
                  <a:pos x="55" y="278"/>
                </a:cxn>
                <a:cxn ang="0">
                  <a:pos x="130" y="170"/>
                </a:cxn>
                <a:cxn ang="0">
                  <a:pos x="230" y="83"/>
                </a:cxn>
                <a:cxn ang="0">
                  <a:pos x="419" y="373"/>
                </a:cxn>
                <a:cxn ang="0">
                  <a:pos x="389" y="395"/>
                </a:cxn>
                <a:cxn ang="0">
                  <a:pos x="358" y="425"/>
                </a:cxn>
                <a:cxn ang="0">
                  <a:pos x="317" y="473"/>
                </a:cxn>
                <a:cxn ang="0">
                  <a:pos x="313" y="505"/>
                </a:cxn>
                <a:cxn ang="0">
                  <a:pos x="343" y="498"/>
                </a:cxn>
                <a:cxn ang="0">
                  <a:pos x="400" y="444"/>
                </a:cxn>
                <a:cxn ang="0">
                  <a:pos x="445" y="440"/>
                </a:cxn>
                <a:cxn ang="0">
                  <a:pos x="370" y="654"/>
                </a:cxn>
                <a:cxn ang="0">
                  <a:pos x="339" y="742"/>
                </a:cxn>
                <a:cxn ang="0">
                  <a:pos x="327" y="832"/>
                </a:cxn>
                <a:cxn ang="0">
                  <a:pos x="356" y="872"/>
                </a:cxn>
                <a:cxn ang="0">
                  <a:pos x="419" y="879"/>
                </a:cxn>
                <a:cxn ang="0">
                  <a:pos x="509" y="845"/>
                </a:cxn>
                <a:cxn ang="0">
                  <a:pos x="588" y="788"/>
                </a:cxn>
                <a:cxn ang="0">
                  <a:pos x="639" y="730"/>
                </a:cxn>
                <a:cxn ang="0">
                  <a:pos x="652" y="695"/>
                </a:cxn>
                <a:cxn ang="0">
                  <a:pos x="631" y="686"/>
                </a:cxn>
                <a:cxn ang="0">
                  <a:pos x="577" y="731"/>
                </a:cxn>
                <a:cxn ang="0">
                  <a:pos x="526" y="752"/>
                </a:cxn>
                <a:cxn ang="0">
                  <a:pos x="521" y="721"/>
                </a:cxn>
                <a:cxn ang="0">
                  <a:pos x="613" y="473"/>
                </a:cxn>
                <a:cxn ang="0">
                  <a:pos x="616" y="358"/>
                </a:cxn>
                <a:cxn ang="0">
                  <a:pos x="551" y="330"/>
                </a:cxn>
                <a:cxn ang="0">
                  <a:pos x="491" y="339"/>
                </a:cxn>
                <a:cxn ang="0">
                  <a:pos x="435" y="363"/>
                </a:cxn>
                <a:cxn ang="0">
                  <a:pos x="302" y="44"/>
                </a:cxn>
                <a:cxn ang="0">
                  <a:pos x="362" y="22"/>
                </a:cxn>
                <a:cxn ang="0">
                  <a:pos x="425" y="7"/>
                </a:cxn>
                <a:cxn ang="0">
                  <a:pos x="491" y="0"/>
                </a:cxn>
                <a:cxn ang="0">
                  <a:pos x="554" y="3"/>
                </a:cxn>
                <a:cxn ang="0">
                  <a:pos x="614" y="12"/>
                </a:cxn>
                <a:cxn ang="0">
                  <a:pos x="672" y="27"/>
                </a:cxn>
                <a:cxn ang="0">
                  <a:pos x="726" y="49"/>
                </a:cxn>
                <a:cxn ang="0">
                  <a:pos x="653" y="122"/>
                </a:cxn>
                <a:cxn ang="0">
                  <a:pos x="629" y="115"/>
                </a:cxn>
                <a:cxn ang="0">
                  <a:pos x="578" y="121"/>
                </a:cxn>
                <a:cxn ang="0">
                  <a:pos x="526" y="171"/>
                </a:cxn>
                <a:cxn ang="0">
                  <a:pos x="524" y="240"/>
                </a:cxn>
                <a:cxn ang="0">
                  <a:pos x="566" y="281"/>
                </a:cxn>
                <a:cxn ang="0">
                  <a:pos x="637" y="280"/>
                </a:cxn>
                <a:cxn ang="0">
                  <a:pos x="688" y="231"/>
                </a:cxn>
                <a:cxn ang="0">
                  <a:pos x="688" y="156"/>
                </a:cxn>
              </a:cxnLst>
              <a:rect l="0" t="0" r="r" b="b"/>
              <a:pathLst>
                <a:path w="1017" h="1017">
                  <a:moveTo>
                    <a:pt x="738" y="56"/>
                  </a:moveTo>
                  <a:lnTo>
                    <a:pt x="768" y="73"/>
                  </a:lnTo>
                  <a:lnTo>
                    <a:pt x="798" y="91"/>
                  </a:lnTo>
                  <a:lnTo>
                    <a:pt x="826" y="112"/>
                  </a:lnTo>
                  <a:lnTo>
                    <a:pt x="852" y="134"/>
                  </a:lnTo>
                  <a:lnTo>
                    <a:pt x="877" y="158"/>
                  </a:lnTo>
                  <a:lnTo>
                    <a:pt x="900" y="183"/>
                  </a:lnTo>
                  <a:lnTo>
                    <a:pt x="920" y="211"/>
                  </a:lnTo>
                  <a:lnTo>
                    <a:pt x="940" y="240"/>
                  </a:lnTo>
                  <a:lnTo>
                    <a:pt x="957" y="270"/>
                  </a:lnTo>
                  <a:lnTo>
                    <a:pt x="972" y="301"/>
                  </a:lnTo>
                  <a:lnTo>
                    <a:pt x="986" y="333"/>
                  </a:lnTo>
                  <a:lnTo>
                    <a:pt x="996" y="366"/>
                  </a:lnTo>
                  <a:lnTo>
                    <a:pt x="1006" y="401"/>
                  </a:lnTo>
                  <a:lnTo>
                    <a:pt x="1013" y="437"/>
                  </a:lnTo>
                  <a:lnTo>
                    <a:pt x="1016" y="472"/>
                  </a:lnTo>
                  <a:lnTo>
                    <a:pt x="1017" y="509"/>
                  </a:lnTo>
                  <a:lnTo>
                    <a:pt x="1015" y="561"/>
                  </a:lnTo>
                  <a:lnTo>
                    <a:pt x="1007" y="612"/>
                  </a:lnTo>
                  <a:lnTo>
                    <a:pt x="994" y="660"/>
                  </a:lnTo>
                  <a:lnTo>
                    <a:pt x="977" y="706"/>
                  </a:lnTo>
                  <a:lnTo>
                    <a:pt x="956" y="751"/>
                  </a:lnTo>
                  <a:lnTo>
                    <a:pt x="930" y="792"/>
                  </a:lnTo>
                  <a:lnTo>
                    <a:pt x="901" y="832"/>
                  </a:lnTo>
                  <a:lnTo>
                    <a:pt x="869" y="868"/>
                  </a:lnTo>
                  <a:lnTo>
                    <a:pt x="832" y="901"/>
                  </a:lnTo>
                  <a:lnTo>
                    <a:pt x="793" y="931"/>
                  </a:lnTo>
                  <a:lnTo>
                    <a:pt x="751" y="956"/>
                  </a:lnTo>
                  <a:lnTo>
                    <a:pt x="706" y="977"/>
                  </a:lnTo>
                  <a:lnTo>
                    <a:pt x="659" y="994"/>
                  </a:lnTo>
                  <a:lnTo>
                    <a:pt x="611" y="1006"/>
                  </a:lnTo>
                  <a:lnTo>
                    <a:pt x="560" y="1015"/>
                  </a:lnTo>
                  <a:lnTo>
                    <a:pt x="508" y="1017"/>
                  </a:lnTo>
                  <a:lnTo>
                    <a:pt x="456" y="1015"/>
                  </a:lnTo>
                  <a:lnTo>
                    <a:pt x="406" y="1006"/>
                  </a:lnTo>
                  <a:lnTo>
                    <a:pt x="357" y="994"/>
                  </a:lnTo>
                  <a:lnTo>
                    <a:pt x="311" y="977"/>
                  </a:lnTo>
                  <a:lnTo>
                    <a:pt x="266" y="956"/>
                  </a:lnTo>
                  <a:lnTo>
                    <a:pt x="225" y="931"/>
                  </a:lnTo>
                  <a:lnTo>
                    <a:pt x="186" y="901"/>
                  </a:lnTo>
                  <a:lnTo>
                    <a:pt x="149" y="868"/>
                  </a:lnTo>
                  <a:lnTo>
                    <a:pt x="116" y="832"/>
                  </a:lnTo>
                  <a:lnTo>
                    <a:pt x="86" y="792"/>
                  </a:lnTo>
                  <a:lnTo>
                    <a:pt x="61" y="751"/>
                  </a:lnTo>
                  <a:lnTo>
                    <a:pt x="40" y="706"/>
                  </a:lnTo>
                  <a:lnTo>
                    <a:pt x="23" y="660"/>
                  </a:lnTo>
                  <a:lnTo>
                    <a:pt x="10" y="612"/>
                  </a:lnTo>
                  <a:lnTo>
                    <a:pt x="2" y="561"/>
                  </a:lnTo>
                  <a:lnTo>
                    <a:pt x="0" y="509"/>
                  </a:lnTo>
                  <a:lnTo>
                    <a:pt x="1" y="473"/>
                  </a:lnTo>
                  <a:lnTo>
                    <a:pt x="5" y="439"/>
                  </a:lnTo>
                  <a:lnTo>
                    <a:pt x="10" y="406"/>
                  </a:lnTo>
                  <a:lnTo>
                    <a:pt x="19" y="372"/>
                  </a:lnTo>
                  <a:lnTo>
                    <a:pt x="29" y="340"/>
                  </a:lnTo>
                  <a:lnTo>
                    <a:pt x="42" y="309"/>
                  </a:lnTo>
                  <a:lnTo>
                    <a:pt x="55" y="278"/>
                  </a:lnTo>
                  <a:lnTo>
                    <a:pt x="71" y="249"/>
                  </a:lnTo>
                  <a:lnTo>
                    <a:pt x="90" y="221"/>
                  </a:lnTo>
                  <a:lnTo>
                    <a:pt x="110" y="195"/>
                  </a:lnTo>
                  <a:lnTo>
                    <a:pt x="130" y="170"/>
                  </a:lnTo>
                  <a:lnTo>
                    <a:pt x="153" y="145"/>
                  </a:lnTo>
                  <a:lnTo>
                    <a:pt x="177" y="124"/>
                  </a:lnTo>
                  <a:lnTo>
                    <a:pt x="204" y="103"/>
                  </a:lnTo>
                  <a:lnTo>
                    <a:pt x="230" y="83"/>
                  </a:lnTo>
                  <a:lnTo>
                    <a:pt x="259" y="66"/>
                  </a:lnTo>
                  <a:lnTo>
                    <a:pt x="435" y="363"/>
                  </a:lnTo>
                  <a:lnTo>
                    <a:pt x="427" y="368"/>
                  </a:lnTo>
                  <a:lnTo>
                    <a:pt x="419" y="373"/>
                  </a:lnTo>
                  <a:lnTo>
                    <a:pt x="411" y="378"/>
                  </a:lnTo>
                  <a:lnTo>
                    <a:pt x="404" y="384"/>
                  </a:lnTo>
                  <a:lnTo>
                    <a:pt x="396" y="389"/>
                  </a:lnTo>
                  <a:lnTo>
                    <a:pt x="389" y="395"/>
                  </a:lnTo>
                  <a:lnTo>
                    <a:pt x="382" y="401"/>
                  </a:lnTo>
                  <a:lnTo>
                    <a:pt x="376" y="408"/>
                  </a:lnTo>
                  <a:lnTo>
                    <a:pt x="368" y="415"/>
                  </a:lnTo>
                  <a:lnTo>
                    <a:pt x="358" y="425"/>
                  </a:lnTo>
                  <a:lnTo>
                    <a:pt x="347" y="435"/>
                  </a:lnTo>
                  <a:lnTo>
                    <a:pt x="336" y="448"/>
                  </a:lnTo>
                  <a:lnTo>
                    <a:pt x="326" y="461"/>
                  </a:lnTo>
                  <a:lnTo>
                    <a:pt x="317" y="473"/>
                  </a:lnTo>
                  <a:lnTo>
                    <a:pt x="311" y="485"/>
                  </a:lnTo>
                  <a:lnTo>
                    <a:pt x="309" y="494"/>
                  </a:lnTo>
                  <a:lnTo>
                    <a:pt x="310" y="500"/>
                  </a:lnTo>
                  <a:lnTo>
                    <a:pt x="313" y="505"/>
                  </a:lnTo>
                  <a:lnTo>
                    <a:pt x="318" y="508"/>
                  </a:lnTo>
                  <a:lnTo>
                    <a:pt x="324" y="509"/>
                  </a:lnTo>
                  <a:lnTo>
                    <a:pt x="333" y="506"/>
                  </a:lnTo>
                  <a:lnTo>
                    <a:pt x="343" y="498"/>
                  </a:lnTo>
                  <a:lnTo>
                    <a:pt x="356" y="485"/>
                  </a:lnTo>
                  <a:lnTo>
                    <a:pt x="370" y="470"/>
                  </a:lnTo>
                  <a:lnTo>
                    <a:pt x="385" y="456"/>
                  </a:lnTo>
                  <a:lnTo>
                    <a:pt x="400" y="444"/>
                  </a:lnTo>
                  <a:lnTo>
                    <a:pt x="416" y="435"/>
                  </a:lnTo>
                  <a:lnTo>
                    <a:pt x="432" y="432"/>
                  </a:lnTo>
                  <a:lnTo>
                    <a:pt x="439" y="434"/>
                  </a:lnTo>
                  <a:lnTo>
                    <a:pt x="445" y="440"/>
                  </a:lnTo>
                  <a:lnTo>
                    <a:pt x="447" y="450"/>
                  </a:lnTo>
                  <a:lnTo>
                    <a:pt x="444" y="464"/>
                  </a:lnTo>
                  <a:lnTo>
                    <a:pt x="374" y="644"/>
                  </a:lnTo>
                  <a:lnTo>
                    <a:pt x="370" y="654"/>
                  </a:lnTo>
                  <a:lnTo>
                    <a:pt x="363" y="671"/>
                  </a:lnTo>
                  <a:lnTo>
                    <a:pt x="355" y="692"/>
                  </a:lnTo>
                  <a:lnTo>
                    <a:pt x="347" y="716"/>
                  </a:lnTo>
                  <a:lnTo>
                    <a:pt x="339" y="742"/>
                  </a:lnTo>
                  <a:lnTo>
                    <a:pt x="332" y="768"/>
                  </a:lnTo>
                  <a:lnTo>
                    <a:pt x="327" y="794"/>
                  </a:lnTo>
                  <a:lnTo>
                    <a:pt x="326" y="815"/>
                  </a:lnTo>
                  <a:lnTo>
                    <a:pt x="327" y="832"/>
                  </a:lnTo>
                  <a:lnTo>
                    <a:pt x="331" y="844"/>
                  </a:lnTo>
                  <a:lnTo>
                    <a:pt x="338" y="856"/>
                  </a:lnTo>
                  <a:lnTo>
                    <a:pt x="346" y="865"/>
                  </a:lnTo>
                  <a:lnTo>
                    <a:pt x="356" y="872"/>
                  </a:lnTo>
                  <a:lnTo>
                    <a:pt x="369" y="876"/>
                  </a:lnTo>
                  <a:lnTo>
                    <a:pt x="382" y="879"/>
                  </a:lnTo>
                  <a:lnTo>
                    <a:pt x="397" y="880"/>
                  </a:lnTo>
                  <a:lnTo>
                    <a:pt x="419" y="879"/>
                  </a:lnTo>
                  <a:lnTo>
                    <a:pt x="442" y="874"/>
                  </a:lnTo>
                  <a:lnTo>
                    <a:pt x="465" y="866"/>
                  </a:lnTo>
                  <a:lnTo>
                    <a:pt x="487" y="857"/>
                  </a:lnTo>
                  <a:lnTo>
                    <a:pt x="509" y="845"/>
                  </a:lnTo>
                  <a:lnTo>
                    <a:pt x="531" y="833"/>
                  </a:lnTo>
                  <a:lnTo>
                    <a:pt x="551" y="818"/>
                  </a:lnTo>
                  <a:lnTo>
                    <a:pt x="570" y="803"/>
                  </a:lnTo>
                  <a:lnTo>
                    <a:pt x="588" y="788"/>
                  </a:lnTo>
                  <a:lnTo>
                    <a:pt x="604" y="773"/>
                  </a:lnTo>
                  <a:lnTo>
                    <a:pt x="617" y="758"/>
                  </a:lnTo>
                  <a:lnTo>
                    <a:pt x="630" y="743"/>
                  </a:lnTo>
                  <a:lnTo>
                    <a:pt x="639" y="730"/>
                  </a:lnTo>
                  <a:lnTo>
                    <a:pt x="647" y="719"/>
                  </a:lnTo>
                  <a:lnTo>
                    <a:pt x="652" y="709"/>
                  </a:lnTo>
                  <a:lnTo>
                    <a:pt x="653" y="701"/>
                  </a:lnTo>
                  <a:lnTo>
                    <a:pt x="652" y="695"/>
                  </a:lnTo>
                  <a:lnTo>
                    <a:pt x="649" y="689"/>
                  </a:lnTo>
                  <a:lnTo>
                    <a:pt x="644" y="684"/>
                  </a:lnTo>
                  <a:lnTo>
                    <a:pt x="639" y="683"/>
                  </a:lnTo>
                  <a:lnTo>
                    <a:pt x="631" y="686"/>
                  </a:lnTo>
                  <a:lnTo>
                    <a:pt x="621" y="695"/>
                  </a:lnTo>
                  <a:lnTo>
                    <a:pt x="607" y="705"/>
                  </a:lnTo>
                  <a:lnTo>
                    <a:pt x="593" y="718"/>
                  </a:lnTo>
                  <a:lnTo>
                    <a:pt x="577" y="731"/>
                  </a:lnTo>
                  <a:lnTo>
                    <a:pt x="562" y="742"/>
                  </a:lnTo>
                  <a:lnTo>
                    <a:pt x="546" y="750"/>
                  </a:lnTo>
                  <a:lnTo>
                    <a:pt x="532" y="753"/>
                  </a:lnTo>
                  <a:lnTo>
                    <a:pt x="526" y="752"/>
                  </a:lnTo>
                  <a:lnTo>
                    <a:pt x="522" y="749"/>
                  </a:lnTo>
                  <a:lnTo>
                    <a:pt x="520" y="743"/>
                  </a:lnTo>
                  <a:lnTo>
                    <a:pt x="518" y="737"/>
                  </a:lnTo>
                  <a:lnTo>
                    <a:pt x="521" y="721"/>
                  </a:lnTo>
                  <a:lnTo>
                    <a:pt x="525" y="704"/>
                  </a:lnTo>
                  <a:lnTo>
                    <a:pt x="532" y="686"/>
                  </a:lnTo>
                  <a:lnTo>
                    <a:pt x="538" y="671"/>
                  </a:lnTo>
                  <a:lnTo>
                    <a:pt x="613" y="473"/>
                  </a:lnTo>
                  <a:lnTo>
                    <a:pt x="624" y="434"/>
                  </a:lnTo>
                  <a:lnTo>
                    <a:pt x="628" y="403"/>
                  </a:lnTo>
                  <a:lnTo>
                    <a:pt x="626" y="378"/>
                  </a:lnTo>
                  <a:lnTo>
                    <a:pt x="616" y="358"/>
                  </a:lnTo>
                  <a:lnTo>
                    <a:pt x="604" y="345"/>
                  </a:lnTo>
                  <a:lnTo>
                    <a:pt x="588" y="336"/>
                  </a:lnTo>
                  <a:lnTo>
                    <a:pt x="569" y="331"/>
                  </a:lnTo>
                  <a:lnTo>
                    <a:pt x="551" y="330"/>
                  </a:lnTo>
                  <a:lnTo>
                    <a:pt x="536" y="331"/>
                  </a:lnTo>
                  <a:lnTo>
                    <a:pt x="520" y="332"/>
                  </a:lnTo>
                  <a:lnTo>
                    <a:pt x="505" y="334"/>
                  </a:lnTo>
                  <a:lnTo>
                    <a:pt x="491" y="339"/>
                  </a:lnTo>
                  <a:lnTo>
                    <a:pt x="476" y="343"/>
                  </a:lnTo>
                  <a:lnTo>
                    <a:pt x="462" y="349"/>
                  </a:lnTo>
                  <a:lnTo>
                    <a:pt x="448" y="356"/>
                  </a:lnTo>
                  <a:lnTo>
                    <a:pt x="435" y="363"/>
                  </a:lnTo>
                  <a:lnTo>
                    <a:pt x="259" y="66"/>
                  </a:lnTo>
                  <a:lnTo>
                    <a:pt x="273" y="58"/>
                  </a:lnTo>
                  <a:lnTo>
                    <a:pt x="287" y="51"/>
                  </a:lnTo>
                  <a:lnTo>
                    <a:pt x="302" y="44"/>
                  </a:lnTo>
                  <a:lnTo>
                    <a:pt x="316" y="38"/>
                  </a:lnTo>
                  <a:lnTo>
                    <a:pt x="331" y="33"/>
                  </a:lnTo>
                  <a:lnTo>
                    <a:pt x="346" y="27"/>
                  </a:lnTo>
                  <a:lnTo>
                    <a:pt x="362" y="22"/>
                  </a:lnTo>
                  <a:lnTo>
                    <a:pt x="377" y="18"/>
                  </a:lnTo>
                  <a:lnTo>
                    <a:pt x="393" y="14"/>
                  </a:lnTo>
                  <a:lnTo>
                    <a:pt x="409" y="11"/>
                  </a:lnTo>
                  <a:lnTo>
                    <a:pt x="425" y="7"/>
                  </a:lnTo>
                  <a:lnTo>
                    <a:pt x="441" y="5"/>
                  </a:lnTo>
                  <a:lnTo>
                    <a:pt x="457" y="3"/>
                  </a:lnTo>
                  <a:lnTo>
                    <a:pt x="475" y="1"/>
                  </a:lnTo>
                  <a:lnTo>
                    <a:pt x="491" y="0"/>
                  </a:lnTo>
                  <a:lnTo>
                    <a:pt x="508" y="0"/>
                  </a:lnTo>
                  <a:lnTo>
                    <a:pt x="523" y="0"/>
                  </a:lnTo>
                  <a:lnTo>
                    <a:pt x="539" y="1"/>
                  </a:lnTo>
                  <a:lnTo>
                    <a:pt x="554" y="3"/>
                  </a:lnTo>
                  <a:lnTo>
                    <a:pt x="569" y="4"/>
                  </a:lnTo>
                  <a:lnTo>
                    <a:pt x="584" y="6"/>
                  </a:lnTo>
                  <a:lnTo>
                    <a:pt x="599" y="8"/>
                  </a:lnTo>
                  <a:lnTo>
                    <a:pt x="614" y="12"/>
                  </a:lnTo>
                  <a:lnTo>
                    <a:pt x="629" y="14"/>
                  </a:lnTo>
                  <a:lnTo>
                    <a:pt x="643" y="19"/>
                  </a:lnTo>
                  <a:lnTo>
                    <a:pt x="657" y="22"/>
                  </a:lnTo>
                  <a:lnTo>
                    <a:pt x="672" y="27"/>
                  </a:lnTo>
                  <a:lnTo>
                    <a:pt x="685" y="31"/>
                  </a:lnTo>
                  <a:lnTo>
                    <a:pt x="698" y="37"/>
                  </a:lnTo>
                  <a:lnTo>
                    <a:pt x="712" y="43"/>
                  </a:lnTo>
                  <a:lnTo>
                    <a:pt x="726" y="49"/>
                  </a:lnTo>
                  <a:lnTo>
                    <a:pt x="738" y="56"/>
                  </a:lnTo>
                  <a:lnTo>
                    <a:pt x="664" y="128"/>
                  </a:lnTo>
                  <a:lnTo>
                    <a:pt x="659" y="125"/>
                  </a:lnTo>
                  <a:lnTo>
                    <a:pt x="653" y="122"/>
                  </a:lnTo>
                  <a:lnTo>
                    <a:pt x="647" y="120"/>
                  </a:lnTo>
                  <a:lnTo>
                    <a:pt x="642" y="118"/>
                  </a:lnTo>
                  <a:lnTo>
                    <a:pt x="635" y="117"/>
                  </a:lnTo>
                  <a:lnTo>
                    <a:pt x="629" y="115"/>
                  </a:lnTo>
                  <a:lnTo>
                    <a:pt x="622" y="114"/>
                  </a:lnTo>
                  <a:lnTo>
                    <a:pt x="615" y="114"/>
                  </a:lnTo>
                  <a:lnTo>
                    <a:pt x="596" y="117"/>
                  </a:lnTo>
                  <a:lnTo>
                    <a:pt x="578" y="121"/>
                  </a:lnTo>
                  <a:lnTo>
                    <a:pt x="562" y="130"/>
                  </a:lnTo>
                  <a:lnTo>
                    <a:pt x="547" y="142"/>
                  </a:lnTo>
                  <a:lnTo>
                    <a:pt x="536" y="156"/>
                  </a:lnTo>
                  <a:lnTo>
                    <a:pt x="526" y="171"/>
                  </a:lnTo>
                  <a:lnTo>
                    <a:pt x="521" y="189"/>
                  </a:lnTo>
                  <a:lnTo>
                    <a:pt x="518" y="208"/>
                  </a:lnTo>
                  <a:lnTo>
                    <a:pt x="520" y="225"/>
                  </a:lnTo>
                  <a:lnTo>
                    <a:pt x="524" y="240"/>
                  </a:lnTo>
                  <a:lnTo>
                    <a:pt x="531" y="254"/>
                  </a:lnTo>
                  <a:lnTo>
                    <a:pt x="540" y="265"/>
                  </a:lnTo>
                  <a:lnTo>
                    <a:pt x="552" y="274"/>
                  </a:lnTo>
                  <a:lnTo>
                    <a:pt x="566" y="281"/>
                  </a:lnTo>
                  <a:lnTo>
                    <a:pt x="582" y="286"/>
                  </a:lnTo>
                  <a:lnTo>
                    <a:pt x="599" y="287"/>
                  </a:lnTo>
                  <a:lnTo>
                    <a:pt x="619" y="285"/>
                  </a:lnTo>
                  <a:lnTo>
                    <a:pt x="637" y="280"/>
                  </a:lnTo>
                  <a:lnTo>
                    <a:pt x="653" y="272"/>
                  </a:lnTo>
                  <a:lnTo>
                    <a:pt x="667" y="261"/>
                  </a:lnTo>
                  <a:lnTo>
                    <a:pt x="680" y="247"/>
                  </a:lnTo>
                  <a:lnTo>
                    <a:pt x="688" y="231"/>
                  </a:lnTo>
                  <a:lnTo>
                    <a:pt x="693" y="213"/>
                  </a:lnTo>
                  <a:lnTo>
                    <a:pt x="696" y="194"/>
                  </a:lnTo>
                  <a:lnTo>
                    <a:pt x="693" y="173"/>
                  </a:lnTo>
                  <a:lnTo>
                    <a:pt x="688" y="156"/>
                  </a:lnTo>
                  <a:lnTo>
                    <a:pt x="677" y="140"/>
                  </a:lnTo>
                  <a:lnTo>
                    <a:pt x="664" y="128"/>
                  </a:lnTo>
                  <a:lnTo>
                    <a:pt x="738" y="56"/>
                  </a:lnTo>
                  <a:close/>
                </a:path>
              </a:pathLst>
            </a:custGeom>
            <a:solidFill>
              <a:srgbClr val="00AA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2897</TotalTime>
  <Words>65</Words>
  <Application>Microsoft Office PowerPoint</Application>
  <PresentationFormat>On-screen Show (4:3)</PresentationFormat>
  <Paragraphs>19</Paragraphs>
  <Slides>5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Links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Arial</vt:lpstr>
      <vt:lpstr>Arial Black</vt:lpstr>
      <vt:lpstr>Berlin Sans FB Demi</vt:lpstr>
      <vt:lpstr>Century Gothic</vt:lpstr>
      <vt:lpstr>Times New Roman</vt:lpstr>
      <vt:lpstr>Wingdings 3</vt:lpstr>
      <vt:lpstr>Ion</vt:lpstr>
      <vt:lpstr>Table%203.docx!OLE_LINK1</vt:lpstr>
      <vt:lpstr>Saving  the Earth</vt:lpstr>
      <vt:lpstr>We Can Now Recycle</vt:lpstr>
      <vt:lpstr>Reduce Waste</vt:lpstr>
      <vt:lpstr>Doing Your Part</vt:lpstr>
      <vt:lpstr>Questions And Answers</vt:lpstr>
    </vt:vector>
  </TitlesOfParts>
  <Company>DCF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Saving the Earth</dc:title>
  <dc:creator>Carol Hurtig</dc:creator>
  <cp:lastModifiedBy>Sylvie Lambert</cp:lastModifiedBy>
  <cp:revision>223</cp:revision>
  <dcterms:created xsi:type="dcterms:W3CDTF">1997-01-31T19:19:54Z</dcterms:created>
  <dcterms:modified xsi:type="dcterms:W3CDTF">2016-11-06T22:34:43Z</dcterms:modified>
</cp:coreProperties>
</file>