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1"/>
    <p:sldMasterId id="2147483733" r:id="rId2"/>
  </p:sldMasterIdLst>
  <p:notesMasterIdLst>
    <p:notesMasterId r:id="rId8"/>
  </p:notesMasterIdLst>
  <p:handoutMasterIdLst>
    <p:handoutMasterId r:id="rId9"/>
  </p:handoutMasterIdLst>
  <p:sldIdLst>
    <p:sldId id="263" r:id="rId3"/>
    <p:sldId id="262" r:id="rId4"/>
    <p:sldId id="261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8" autoAdjust="0"/>
    <p:restoredTop sz="91005" autoAdjust="0"/>
  </p:normalViewPr>
  <p:slideViewPr>
    <p:cSldViewPr showGuides="1">
      <p:cViewPr varScale="1">
        <p:scale>
          <a:sx n="66" d="100"/>
          <a:sy n="66" d="100"/>
        </p:scale>
        <p:origin x="4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ED8DE0-16D4-4C2B-9D32-F42EC0AF89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2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E01E44-1EE7-445E-81CF-B83C4602D6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69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cyc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/>
          <p:cNvSpPr>
            <a:spLocks/>
          </p:cNvSpPr>
          <p:nvPr/>
        </p:nvSpPr>
        <p:spPr bwMode="auto">
          <a:xfrm>
            <a:off x="7691480" y="333374"/>
            <a:ext cx="1095362" cy="109536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28625" y="1500188"/>
            <a:ext cx="828675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CD30-BE16-4348-8553-38F4AF4D1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98847-9A5C-46BD-BABA-A0B7D31445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5B60-974F-4AC8-B1FE-9E8F5CD6F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ecyc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/>
          <p:cNvSpPr>
            <a:spLocks/>
          </p:cNvSpPr>
          <p:nvPr/>
        </p:nvSpPr>
        <p:spPr bwMode="auto">
          <a:xfrm>
            <a:off x="7691480" y="333374"/>
            <a:ext cx="1095362" cy="109536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gradFill>
            <a:gsLst>
              <a:gs pos="20000">
                <a:schemeClr val="accent2">
                  <a:tint val="9000"/>
                </a:schemeClr>
              </a:gs>
              <a:gs pos="100000">
                <a:schemeClr val="accent2">
                  <a:tint val="70000"/>
                  <a:satMod val="100000"/>
                </a:schemeClr>
              </a:gs>
            </a:gsLst>
          </a:gra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28625" y="1500188"/>
            <a:ext cx="828675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96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553F-7E60-47CC-8D4B-F64E7CCB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Object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537" y="246191"/>
            <a:ext cx="684085" cy="65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73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31FB000-AC51-4EB5-B9D5-C6DE9E92F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9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DBD3103-8607-4636-9693-CAB4E9326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14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3A1B-8648-4253-AA46-2B4AC25A3C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01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0E19-88FF-4BF4-BAB0-ED44E37C2FD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Object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537" y="246191"/>
            <a:ext cx="684085" cy="65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92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6715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EB62-87B2-488B-9DD0-5861F076B2E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442" name="Object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395288"/>
            <a:ext cx="3363912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D7E6-18DD-4D5C-B52C-A15329484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19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16D7-6D2B-4266-A510-84A00DC28B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11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5ECD30-BE16-4348-8553-38F4AF4D1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957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54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86897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660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7477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44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98847-9A5C-46BD-BABA-A0B7D31445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44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5B60-974F-4AC8-B1FE-9E8F5CD6F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0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553F-7E60-47CC-8D4B-F64E7CCB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2466" name="Object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38100"/>
            <a:ext cx="1101725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6715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EB62-87B2-488B-9DD0-5861F076B2E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Object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5288"/>
            <a:ext cx="3363912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60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B000-AC51-4EB5-B9D5-C6DE9E92F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3103-8607-4636-9693-CAB4E9326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3A1B-8648-4253-AA46-2B4AC25A3C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0E19-88FF-4BF4-BAB0-ED44E37C2FD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3490" name="Object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38100"/>
            <a:ext cx="1101725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D7E6-18DD-4D5C-B52C-A15329484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16D7-6D2B-4266-A510-84A00DC2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6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152en_data\Table%203.docx!OLE_LINK1" TargetMode="Externa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Saving the Earth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Now Recycle</a:t>
            </a:r>
            <a:endParaRPr 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324600" y="4343400"/>
            <a:ext cx="2197100" cy="1587500"/>
          </a:xfrm>
          <a:prstGeom prst="cube">
            <a:avLst>
              <a:gd name="adj" fmla="val 24995"/>
            </a:avLst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>
                <a:solidFill>
                  <a:schemeClr val="hlink"/>
                </a:solidFill>
                <a:latin typeface="Arial" charset="0"/>
              </a:rPr>
              <a:t>Aluminum Cans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635375" y="4365625"/>
            <a:ext cx="2197100" cy="1587500"/>
          </a:xfrm>
          <a:prstGeom prst="cube">
            <a:avLst>
              <a:gd name="adj" fmla="val 24995"/>
            </a:avLst>
          </a:prstGeom>
          <a:solidFill>
            <a:srgbClr val="66FF3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>
                <a:solidFill>
                  <a:schemeClr val="hlink"/>
                </a:solidFill>
                <a:latin typeface="Arial" charset="0"/>
              </a:rPr>
              <a:t>Regular Paper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914400" y="4343400"/>
            <a:ext cx="2197100" cy="1587500"/>
          </a:xfrm>
          <a:prstGeom prst="cube">
            <a:avLst>
              <a:gd name="adj" fmla="val 24995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solidFill>
                  <a:schemeClr val="hlink"/>
                </a:solidFill>
                <a:latin typeface="Arial" charset="0"/>
              </a:rPr>
              <a:t>Newsprint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Reduce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Biodegradable dishes used in lunchroom</a:t>
            </a:r>
          </a:p>
          <a:p>
            <a:r>
              <a:rPr lang="en-US" smtClean="0"/>
              <a:t>Compost heap in south parking lot</a:t>
            </a:r>
          </a:p>
          <a:p>
            <a:r>
              <a:rPr lang="en-US" smtClean="0"/>
              <a:t>Carpool sign up sheet</a:t>
            </a:r>
          </a:p>
          <a:p>
            <a:r>
              <a:rPr lang="en-US" smtClean="0"/>
              <a:t>Give your car a tune-up!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Your Part</a:t>
            </a:r>
            <a:endParaRPr lang="en-US" dirty="0"/>
          </a:p>
        </p:txBody>
      </p:sp>
      <p:graphicFrame>
        <p:nvGraphicFramePr>
          <p:cNvPr id="4710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64896"/>
              </p:ext>
            </p:extLst>
          </p:nvPr>
        </p:nvGraphicFramePr>
        <p:xfrm>
          <a:off x="3103563" y="2449513"/>
          <a:ext cx="2871787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Document" r:id="rId3" imgW="5483860" imgH="4971878" progId="Word.Document.12">
                  <p:link updateAutomatic="1"/>
                </p:oleObj>
              </mc:Choice>
              <mc:Fallback>
                <p:oleObj name="Document" r:id="rId3" imgW="5483860" imgH="4971878" progId="Word.Document.12">
                  <p:link updateAutomatic="1"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563" y="2449513"/>
                        <a:ext cx="2871787" cy="260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Does recycled paper save trees?</a:t>
            </a:r>
          </a:p>
          <a:p>
            <a:r>
              <a:rPr lang="en-US" smtClean="0"/>
              <a:t>Can recycled paper be recycled?</a:t>
            </a:r>
          </a:p>
          <a:p>
            <a:r>
              <a:rPr lang="en-US" smtClean="0"/>
              <a:t>Does recycled paper have to be bleached?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al and Gree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Natural and Green</Template>
  <TotalTime>944</TotalTime>
  <Words>61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Natural and Green</vt:lpstr>
      <vt:lpstr>Wisp</vt:lpstr>
      <vt:lpstr>file:///C:\P152en_data\Table%203.docx!OLE_LINK1</vt:lpstr>
      <vt:lpstr>Saving the Earth</vt:lpstr>
      <vt:lpstr>We Can Now Recycle</vt:lpstr>
      <vt:lpstr>Reduce Waste</vt:lpstr>
      <vt:lpstr>Doing Your Part</vt:lpstr>
      <vt:lpstr>Questions And Answers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Sylvie Lambert</cp:lastModifiedBy>
  <cp:revision>105</cp:revision>
  <dcterms:created xsi:type="dcterms:W3CDTF">1997-01-31T19:19:54Z</dcterms:created>
  <dcterms:modified xsi:type="dcterms:W3CDTF">2016-09-28T06:37:31Z</dcterms:modified>
</cp:coreProperties>
</file>