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  <p:sldMasterId id="2147483689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A0639E-74D4-44AF-98B8-5E459DD433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55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97BE36-6C8F-4077-8C7D-D42F5E0B2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17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8CFC7-0605-4AE5-AF31-1836290D1DD7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885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2D17F-C99A-45F6-BF84-44FF0B9FB53E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37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03063-51E0-44C8-8614-F24A7BFC9854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851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48064-6745-432C-A8FF-F58F6B01CA18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934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A0991-3763-44C4-8189-962B455B8A16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45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cyc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6"/>
          <p:cNvSpPr>
            <a:spLocks/>
          </p:cNvSpPr>
          <p:nvPr/>
        </p:nvSpPr>
        <p:spPr bwMode="auto">
          <a:xfrm>
            <a:off x="7691480" y="333374"/>
            <a:ext cx="1095362" cy="109536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0063" y="1714500"/>
            <a:ext cx="8215341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F25-8B21-450E-A26F-8271378E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611C-862B-4F72-9508-1A8B72E6E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0051-E576-42D1-8334-25DDF968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ecyc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6"/>
          <p:cNvSpPr>
            <a:spLocks/>
          </p:cNvSpPr>
          <p:nvPr/>
        </p:nvSpPr>
        <p:spPr bwMode="auto">
          <a:xfrm>
            <a:off x="7691480" y="333374"/>
            <a:ext cx="1095362" cy="109536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gradFill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</a:gra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0063" y="1714500"/>
            <a:ext cx="8215341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C72C585-42A1-4334-870B-698DAC0697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86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D91F-174C-4361-96D4-1368ACD8F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B9FD49F-C59C-4BE3-A33B-BB296DDBC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14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A2AC3F6-50DA-444B-B72C-EECCB8721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41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9DE173C-BA92-49A2-A0B9-EF08E9720A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08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A0B-62BA-4CBB-9988-BC83CCA6F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C585-42A1-4334-870B-698DAC069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22F6-F38A-4951-B819-1D9853AE3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34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F7EC-0B9B-4D7C-B5F3-8EF4F0129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3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388F25-8B21-450E-A26F-8271378E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96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66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061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09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248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8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611C-862B-4F72-9508-1A8B72E6E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2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0051-E576-42D1-8334-25DDF968C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D91F-174C-4361-96D4-1368ACD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D49F-C59C-4BE3-A33B-BB296DDBC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C3F6-50DA-444B-B72C-EECCB8721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173C-BA92-49A2-A0B9-EF08E9720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A0B-62BA-4CBB-9988-BC83CCA6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22F6-F38A-4951-B819-1D9853AE3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F7EC-0B9B-4D7C-B5F3-8EF4F0129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2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C:\P152en_data\Table%202.docx!OLE_LINK1" TargetMode="Externa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Saving the Earth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778625" y="0"/>
          <a:ext cx="2365375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lip" r:id="rId4" imgW="919886" imgH="879653" progId="">
                  <p:embed/>
                </p:oleObj>
              </mc:Choice>
              <mc:Fallback>
                <p:oleObj name="Clip" r:id="rId4" imgW="919886" imgH="879653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25" y="0"/>
                        <a:ext cx="2365375" cy="226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Now Recycle</a:t>
            </a:r>
            <a:endParaRPr lang="en-US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324600" y="4343400"/>
            <a:ext cx="2197100" cy="1587500"/>
          </a:xfrm>
          <a:prstGeom prst="cube">
            <a:avLst>
              <a:gd name="adj" fmla="val 24995"/>
            </a:avLst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Aluminum Cans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505200" y="4419600"/>
            <a:ext cx="2197100" cy="1587500"/>
          </a:xfrm>
          <a:prstGeom prst="cube">
            <a:avLst>
              <a:gd name="adj" fmla="val 24995"/>
            </a:avLst>
          </a:prstGeom>
          <a:solidFill>
            <a:srgbClr val="66FF3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Regular Paper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914400" y="4343400"/>
            <a:ext cx="2197100" cy="1587500"/>
          </a:xfrm>
          <a:prstGeom prst="cube">
            <a:avLst>
              <a:gd name="adj" fmla="val 24995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Newsprint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Waste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Biodegradable dishes used in lunchroom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Part</a:t>
            </a:r>
            <a:endParaRPr lang="en-US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8210550" y="0"/>
          <a:ext cx="9334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Clip" r:id="rId4" imgW="933602" imgH="893369" progId="">
                  <p:embed/>
                </p:oleObj>
              </mc:Choice>
              <mc:Fallback>
                <p:oleObj name="Clip" r:id="rId4" imgW="933602" imgH="893369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0550" y="0"/>
                        <a:ext cx="93345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197808"/>
              </p:ext>
            </p:extLst>
          </p:nvPr>
        </p:nvGraphicFramePr>
        <p:xfrm>
          <a:off x="1828800" y="1757363"/>
          <a:ext cx="5483225" cy="334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Document" r:id="rId6" imgW="5483860" imgH="3344869" progId="Word.Document.12">
                  <p:link updateAutomatic="1"/>
                </p:oleObj>
              </mc:Choice>
              <mc:Fallback>
                <p:oleObj name="Document" r:id="rId6" imgW="5483860" imgH="3344869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8800" y="1757363"/>
                        <a:ext cx="5483225" cy="3344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recycling paper save trees?</a:t>
            </a:r>
          </a:p>
          <a:p>
            <a:r>
              <a:rPr lang="en-US" dirty="0" smtClean="0"/>
              <a:t>Can recycled paper be recycled?</a:t>
            </a:r>
          </a:p>
          <a:p>
            <a:r>
              <a:rPr lang="en-US" dirty="0" smtClean="0"/>
              <a:t>Does recycled paper have to be bleached?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al and Gree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Natural and Green</Template>
  <TotalTime>146</TotalTime>
  <Words>60</Words>
  <Application>Microsoft Office PowerPoint</Application>
  <PresentationFormat>On-screen Show (4:3)</PresentationFormat>
  <Paragraphs>19</Paragraphs>
  <Slides>5</Slides>
  <Notes>5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Natural and Green</vt:lpstr>
      <vt:lpstr>Wisp</vt:lpstr>
      <vt:lpstr>file:///C:\P152en_data\Table%202.docx!OLE_LINK1</vt:lpstr>
      <vt:lpstr>Clip</vt:lpstr>
      <vt:lpstr>Saving the Earth</vt:lpstr>
      <vt:lpstr>We Can Now Recycle</vt:lpstr>
      <vt:lpstr>Reduce Waste</vt:lpstr>
      <vt:lpstr>Doing Your Part</vt:lpstr>
      <vt:lpstr>Questions And Answers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Sylvie Lambert</cp:lastModifiedBy>
  <cp:revision>48</cp:revision>
  <dcterms:created xsi:type="dcterms:W3CDTF">1997-01-31T19:19:54Z</dcterms:created>
  <dcterms:modified xsi:type="dcterms:W3CDTF">2016-09-28T06:36:57Z</dcterms:modified>
</cp:coreProperties>
</file>