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94F7B0-3A2B-4AD0-86AE-74D757D8DB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7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B4AF-C337-4AB3-AC1F-3D869CD107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4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2E3EB2-E697-4F27-9B1C-A19A90081D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5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2D46-03EB-4828-B2B4-A51193DD9D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9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8B20AAE-9A34-42E6-AB04-382B71E159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9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BCA8-815A-47C3-AB7C-28968A43B3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3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D759-74CB-475F-B18E-21ED669DF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4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3492-787C-43DA-800D-6381088BB9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1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0CA2-B286-44D9-89AC-8D9E352BB0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7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B82B12E-3045-47DD-BB3F-A1833B08FD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6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65C0-93A5-44F4-B18F-73EB0E1F0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0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246D971-CF73-41E5-99B5-D087C10C46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451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Save the Earth Seminars</a:t>
            </a:r>
            <a:endParaRPr lang="en-US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Overview and Schedule</a:t>
            </a:r>
          </a:p>
          <a:p>
            <a:endParaRPr lang="en-US" dirty="0"/>
          </a:p>
        </p:txBody>
      </p:sp>
      <p:pic>
        <p:nvPicPr>
          <p:cNvPr id="2055" name="Picture 7" descr="j0269116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0"/>
            <a:ext cx="1655763" cy="1514475"/>
          </a:xfrm>
          <a:prstGeom prst="rect">
            <a:avLst/>
          </a:prstGeom>
          <a:noFill/>
        </p:spPr>
      </p:pic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187450" y="5964238"/>
          <a:ext cx="93345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lip" r:id="rId4" imgW="933480" imgH="893160" progId="">
                  <p:embed/>
                </p:oleObj>
              </mc:Choice>
              <mc:Fallback>
                <p:oleObj name="Clip" r:id="rId4" imgW="933480" imgH="89316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964238"/>
                        <a:ext cx="933450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6929454" y="-17694"/>
            <a:ext cx="2214546" cy="1214446"/>
            <a:chOff x="6929454" y="-27384"/>
            <a:chExt cx="2214546" cy="1214446"/>
          </a:xfrm>
        </p:grpSpPr>
        <p:sp>
          <p:nvSpPr>
            <p:cNvPr id="17" name="Rectangle 16"/>
            <p:cNvSpPr/>
            <p:nvPr/>
          </p:nvSpPr>
          <p:spPr>
            <a:xfrm>
              <a:off x="6929454" y="-27384"/>
              <a:ext cx="2214546" cy="1214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929454" y="71438"/>
              <a:ext cx="2214546" cy="107157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ts val="2800"/>
                </a:lnSpc>
              </a:pPr>
              <a:r>
                <a:rPr lang="en-US" sz="3200" b="1" dirty="0" smtClean="0">
                  <a:solidFill>
                    <a:schemeClr val="bg2"/>
                  </a:solidFill>
                </a:rPr>
                <a:t>Lakes &amp; Sons</a:t>
              </a:r>
              <a:endParaRPr lang="en-US" sz="3200" b="1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March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18th–Earth </a:t>
            </a:r>
            <a:r>
              <a:rPr lang="en-US" dirty="0" smtClean="0"/>
              <a:t>Day </a:t>
            </a:r>
            <a:r>
              <a:rPr lang="en-US" dirty="0" smtClean="0"/>
              <a:t>Part One</a:t>
            </a:r>
            <a:endParaRPr lang="en-US" dirty="0" smtClean="0"/>
          </a:p>
          <a:p>
            <a:r>
              <a:rPr lang="en-US" dirty="0" smtClean="0"/>
              <a:t>25th–Earth </a:t>
            </a:r>
            <a:r>
              <a:rPr lang="en-US" dirty="0" smtClean="0"/>
              <a:t>Day </a:t>
            </a:r>
            <a:r>
              <a:rPr lang="en-US" dirty="0" smtClean="0"/>
              <a:t>Part Two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April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15th–Project Planning</a:t>
            </a:r>
          </a:p>
          <a:p>
            <a:r>
              <a:rPr lang="en-US" dirty="0" smtClean="0"/>
              <a:t>22nd–Earth Day 2017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Can Help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 paper containing recycled materials</a:t>
            </a:r>
          </a:p>
          <a:p>
            <a:r>
              <a:rPr lang="en-US" dirty="0" smtClean="0"/>
              <a:t>Recycle the paper that you use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157</TotalTime>
  <Words>39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Gill Sans MT</vt:lpstr>
      <vt:lpstr>Wingdings 2</vt:lpstr>
      <vt:lpstr>Dividend</vt:lpstr>
      <vt:lpstr>Clip</vt:lpstr>
      <vt:lpstr>Save the Earth Seminars</vt:lpstr>
      <vt:lpstr>March</vt:lpstr>
      <vt:lpstr>April</vt:lpstr>
      <vt:lpstr>You Can Help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 the Earth Seminars</dc:title>
  <dc:creator>Carol Hurtig</dc:creator>
  <cp:lastModifiedBy>Sylvie Lambert</cp:lastModifiedBy>
  <cp:revision>20</cp:revision>
  <dcterms:created xsi:type="dcterms:W3CDTF">1997-01-31T19:13:18Z</dcterms:created>
  <dcterms:modified xsi:type="dcterms:W3CDTF">2016-09-28T07:16:59Z</dcterms:modified>
</cp:coreProperties>
</file>