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582F-9365-469B-A296-60A62A2B2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1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525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37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949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7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AC483-9A85-4C88-8212-798D95E798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5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DCD7-5AC8-433D-9A3A-CEC2BC8F7C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63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AAC82A-74E8-4D1E-9D98-AF335FCF44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4078-A2D3-4329-959A-74294E148E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64E0-A44F-43AA-81BF-569DA157D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E9AFA-D5EE-41D8-9283-CC27670E47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3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7DC7-54CC-435B-85CA-BDFB4CEB9C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8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F362-B4B7-4027-9F58-52B71C62F3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9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9E9-ED06-4EE9-8DA5-336CCCD912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3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9BA9-EBC7-4ECB-B0B0-08BBDB021D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FA4C-01EC-419B-BBD9-32E44D67C2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2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9EE2A3-8225-423B-9941-74A2A8EA1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58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Join the Green Team!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Corporate Environmental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Waste Not, Want Not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Company-wide recycling stations</a:t>
            </a:r>
          </a:p>
          <a:p>
            <a:pPr lvl="1"/>
            <a:r>
              <a:rPr lang="en-US" dirty="0" smtClean="0"/>
              <a:t>Paper bins in copy room</a:t>
            </a:r>
          </a:p>
          <a:p>
            <a:pPr lvl="1"/>
            <a:r>
              <a:rPr lang="en-US" dirty="0" smtClean="0"/>
              <a:t>Glass and aluminum bins in break 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idx="1"/>
          </p:nvPr>
        </p:nvSpPr>
        <p:spPr/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part of the solution!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5791200"/>
            <a:ext cx="602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The Green Team: Putting It All Together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14400"/>
            <a:ext cx="3657600" cy="3657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54</TotalTime>
  <Words>55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Join the Green Team!</vt:lpstr>
      <vt:lpstr>Waste Not, Want Not</vt:lpstr>
      <vt:lpstr>Recycling Breakdown</vt:lpstr>
      <vt:lpstr>Be a part of the solution!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Green Team!</dc:title>
  <dc:creator>Carol Hurtig</dc:creator>
  <cp:lastModifiedBy>Sylvie Lambert</cp:lastModifiedBy>
  <cp:revision>10</cp:revision>
  <dcterms:created xsi:type="dcterms:W3CDTF">1997-03-09T21:13:58Z</dcterms:created>
  <dcterms:modified xsi:type="dcterms:W3CDTF">2016-09-28T06:27:24Z</dcterms:modified>
</cp:coreProperties>
</file>