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7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43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582F-9365-469B-A296-60A62A2B20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391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E2A3-8225-423B-9941-74A2A8EA17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211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E2A3-8225-423B-9941-74A2A8EA17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93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E2A3-8225-423B-9941-74A2A8EA17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05251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E2A3-8225-423B-9941-74A2A8EA17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437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E2A3-8225-423B-9941-74A2A8EA17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79490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E2A3-8225-423B-9941-74A2A8EA17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6674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AC483-9A85-4C88-8212-798D95E798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5454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5DCD7-5AC8-433D-9A3A-CEC2BC8F7C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2639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FAAC82A-74E8-4D1E-9D98-AF335FCF44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667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4078-A2D3-4329-959A-74294E148E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65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64E0-A44F-43AA-81BF-569DA157DE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393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E9AFA-D5EE-41D8-9283-CC27670E47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635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A7DC7-54CC-435B-85CA-BDFB4CEB9C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288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8F362-B4B7-4027-9F58-52B71C62F3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79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C9E9-ED06-4EE9-8DA5-336CCCD912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337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89BA9-EBC7-4ECB-B0B0-08BBDB021D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729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FA4C-01EC-419B-BBD9-32E44D67C2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02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E9EE2A3-8225-423B-9941-74A2A8EA17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7584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  <p:sldLayoutId id="2147483725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Join the Green Team!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Corporate Environmental Program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Waste Not, Want Not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Company-wide recycling stations</a:t>
            </a:r>
          </a:p>
          <a:p>
            <a:pPr lvl="1"/>
            <a:r>
              <a:rPr lang="en-US" dirty="0" smtClean="0"/>
              <a:t>Paper bins in copy room</a:t>
            </a:r>
          </a:p>
          <a:p>
            <a:pPr lvl="1"/>
            <a:r>
              <a:rPr lang="en-US" dirty="0" smtClean="0"/>
              <a:t>Glass and aluminum bins in break room</a:t>
            </a:r>
          </a:p>
          <a:p>
            <a:r>
              <a:rPr lang="en-US" dirty="0" smtClean="0"/>
              <a:t>Compost heap in south parking lot</a:t>
            </a:r>
          </a:p>
          <a:p>
            <a:r>
              <a:rPr lang="en-US" dirty="0" smtClean="0"/>
              <a:t>Carpool sign up sheet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Recycling Breakdown</a:t>
            </a:r>
            <a:endParaRPr lang="en-US" dirty="0"/>
          </a:p>
        </p:txBody>
      </p:sp>
      <p:sp>
        <p:nvSpPr>
          <p:cNvPr id="5" name="Chart Placeholder 4"/>
          <p:cNvSpPr>
            <a:spLocks noGrp="1"/>
          </p:cNvSpPr>
          <p:nvPr>
            <p:ph type="chart" idx="1"/>
          </p:nvPr>
        </p:nvSpPr>
        <p:spPr/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a part of the solution!</a:t>
            </a:r>
            <a:endParaRPr lang="en-US" dirty="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447800" y="5791200"/>
            <a:ext cx="6026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The Green Team: Putting It All Together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914400"/>
            <a:ext cx="3657600" cy="365760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TC104033923[[fn=Depth]]</Template>
  <TotalTime>54</TotalTime>
  <Words>55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Century Gothic</vt:lpstr>
      <vt:lpstr>Times New Roman</vt:lpstr>
      <vt:lpstr>Wingdings 3</vt:lpstr>
      <vt:lpstr>Slice</vt:lpstr>
      <vt:lpstr>Join the Green Team!</vt:lpstr>
      <vt:lpstr>Waste Not, Want Not</vt:lpstr>
      <vt:lpstr>Recycling Breakdown</vt:lpstr>
      <vt:lpstr>Be a part of the solution!</vt:lpstr>
    </vt:vector>
  </TitlesOfParts>
  <Company>DCF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 the Green Team!</dc:title>
  <dc:creator>Carol Hurtig</dc:creator>
  <cp:lastModifiedBy>Sylvie Lambert</cp:lastModifiedBy>
  <cp:revision>10</cp:revision>
  <dcterms:created xsi:type="dcterms:W3CDTF">1997-03-09T21:13:58Z</dcterms:created>
  <dcterms:modified xsi:type="dcterms:W3CDTF">2016-09-28T06:27:24Z</dcterms:modified>
</cp:coreProperties>
</file>