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9"/>
  </p:notesMasterIdLst>
  <p:sldIdLst>
    <p:sldId id="256" r:id="rId2"/>
    <p:sldId id="261" r:id="rId3"/>
    <p:sldId id="260" r:id="rId4"/>
    <p:sldId id="262" r:id="rId5"/>
    <p:sldId id="263" r:id="rId6"/>
    <p:sldId id="265" r:id="rId7"/>
    <p:sldId id="264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242" autoAdjust="0"/>
    <p:restoredTop sz="86504" autoAdjust="0"/>
  </p:normalViewPr>
  <p:slideViewPr>
    <p:cSldViewPr>
      <p:cViewPr varScale="1">
        <p:scale>
          <a:sx n="63" d="100"/>
          <a:sy n="63" d="100"/>
        </p:scale>
        <p:origin x="22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6E5E8C-888D-4017-917E-6A1F6A8C8B19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FA1D9-A1AC-4550-A474-CADC14DA43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422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FA1D9-A1AC-4550-A474-CADC14DA433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230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CE00DB6E-7EE6-4C8A-8259-8D44F4AE93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40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E0F2-B9C7-43BE-9D74-C141D7AF98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75662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1ABFE0F2-B9C7-43BE-9D74-C141D7AF98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137696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1ABFE0F2-B9C7-43BE-9D74-C141D7AF98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44158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1ABFE0F2-B9C7-43BE-9D74-C141D7AF98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111362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E0F2-B9C7-43BE-9D74-C141D7AF98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766734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E0F2-B9C7-43BE-9D74-C141D7AF98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395371"/>
      </p:ext>
    </p:extLst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EB9D0-8643-45B7-A2E4-5C9F20065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0480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4336A914-CDC2-46EE-B392-093544C25B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27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6D70-694C-4400-AD30-109E39E66A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855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772DA90B-92D2-4D81-ADAC-B558295494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444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C1C76-D001-4E2D-BD5E-5E6494CC2E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432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F820-19DD-4020-8EB5-06482E4CF1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135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DABF-1552-4449-98B0-7945F97298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937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461A-5CC8-4299-8410-9E48924819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257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D9F92-B203-4902-BCE1-4D079A693B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343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94EE9-7A6F-4E25-8E5A-4F4B6987AD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968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FE0F2-B9C7-43BE-9D74-C141D7AF98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2404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</p:sldLayoutIdLst>
  <p:hf hdr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accent4"/>
                </a:solidFill>
                <a:latin typeface="Lucida Sans" panose="020B0602030504020204" pitchFamily="34" charset="0"/>
              </a:rPr>
              <a:t>This Year’s Personal Vacation Specials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16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</a:rPr>
              <a:t>As a way of thanking us for our business, Global Business Travel is offering all employees of </a:t>
            </a:r>
            <a:r>
              <a:rPr lang="en-US" sz="1600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</a:rPr>
              <a:t>` </a:t>
            </a:r>
            <a:r>
              <a:rPr lang="en-US" sz="16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</a:rPr>
              <a:t>Imports the following tour-package specials.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DB6E-7EE6-4C8A-8259-8D44F4AE93E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Morocco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Casablanca</a:t>
            </a:r>
          </a:p>
          <a:p>
            <a:r>
              <a:rPr lang="pt-BR" dirty="0"/>
              <a:t>Rabat</a:t>
            </a:r>
          </a:p>
          <a:p>
            <a:r>
              <a:rPr lang="pt-BR" dirty="0"/>
              <a:t>Tangier</a:t>
            </a:r>
          </a:p>
          <a:p>
            <a:r>
              <a:rPr lang="pt-BR" dirty="0"/>
              <a:t>Marrakech</a:t>
            </a:r>
          </a:p>
          <a:p>
            <a:r>
              <a:rPr lang="pt-BR" dirty="0"/>
              <a:t>Fez</a:t>
            </a:r>
          </a:p>
          <a:p>
            <a:r>
              <a:rPr lang="pt-BR" dirty="0" smtClean="0"/>
              <a:t>Oujda</a:t>
            </a:r>
            <a:endParaRPr lang="pt-B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6D70-694C-4400-AD30-109E39E66AB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South Africa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Johannesburg</a:t>
            </a:r>
          </a:p>
          <a:p>
            <a:r>
              <a:rPr lang="en-US" dirty="0"/>
              <a:t>Pretoria</a:t>
            </a:r>
          </a:p>
          <a:p>
            <a:r>
              <a:rPr lang="en-US" dirty="0"/>
              <a:t>Bloemfontein</a:t>
            </a:r>
          </a:p>
          <a:p>
            <a:r>
              <a:rPr lang="en-US" dirty="0"/>
              <a:t>Richards Bay</a:t>
            </a:r>
          </a:p>
          <a:p>
            <a:r>
              <a:rPr lang="en-US" dirty="0"/>
              <a:t>Cape Town</a:t>
            </a:r>
          </a:p>
          <a:p>
            <a:r>
              <a:rPr lang="en-US" dirty="0"/>
              <a:t>De </a:t>
            </a:r>
            <a:r>
              <a:rPr lang="en-US" dirty="0" smtClean="0"/>
              <a:t>Aar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6D70-694C-4400-AD30-109E39E66AB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Thailand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Bangkok</a:t>
            </a:r>
          </a:p>
          <a:p>
            <a:r>
              <a:rPr lang="en-US" dirty="0"/>
              <a:t>Si </a:t>
            </a:r>
            <a:r>
              <a:rPr lang="en-US" dirty="0" err="1"/>
              <a:t>Racha</a:t>
            </a:r>
            <a:endParaRPr lang="en-US" dirty="0"/>
          </a:p>
          <a:p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Thani</a:t>
            </a:r>
            <a:endParaRPr lang="en-US" dirty="0"/>
          </a:p>
          <a:p>
            <a:r>
              <a:rPr lang="en-US" dirty="0"/>
              <a:t>Phuket</a:t>
            </a:r>
          </a:p>
          <a:p>
            <a:r>
              <a:rPr lang="en-US" dirty="0" err="1"/>
              <a:t>Songkla</a:t>
            </a:r>
            <a:endParaRPr lang="en-US" dirty="0"/>
          </a:p>
          <a:p>
            <a:r>
              <a:rPr lang="en-US" dirty="0" err="1" smtClean="0"/>
              <a:t>Pattani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6D70-694C-4400-AD30-109E39E66AB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India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Delhi</a:t>
            </a:r>
          </a:p>
          <a:p>
            <a:r>
              <a:rPr lang="en-US" dirty="0"/>
              <a:t>Agra</a:t>
            </a:r>
          </a:p>
          <a:p>
            <a:r>
              <a:rPr lang="en-US" dirty="0"/>
              <a:t>Kanpur</a:t>
            </a:r>
          </a:p>
          <a:p>
            <a:r>
              <a:rPr lang="en-US" dirty="0"/>
              <a:t>Calcutta</a:t>
            </a:r>
          </a:p>
          <a:p>
            <a:r>
              <a:rPr lang="en-US" dirty="0"/>
              <a:t>Chennai</a:t>
            </a:r>
          </a:p>
          <a:p>
            <a:r>
              <a:rPr lang="en-US" dirty="0" smtClean="0"/>
              <a:t>Mumbai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6D70-694C-4400-AD30-109E39E66AB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Prices and Seasons Available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4114800" algn="dec"/>
                <a:tab pos="7315200" algn="r"/>
              </a:tabLst>
            </a:pPr>
            <a:r>
              <a:rPr lang="en-US" dirty="0" smtClean="0"/>
              <a:t>Morocco	$800	Spring</a:t>
            </a:r>
          </a:p>
          <a:p>
            <a:pPr>
              <a:tabLst>
                <a:tab pos="4114800" algn="dec"/>
                <a:tab pos="7315200" algn="r"/>
              </a:tabLst>
            </a:pPr>
            <a:r>
              <a:rPr lang="en-US" dirty="0" smtClean="0"/>
              <a:t>South Africa	$1000	Summer</a:t>
            </a:r>
          </a:p>
          <a:p>
            <a:pPr>
              <a:tabLst>
                <a:tab pos="4114800" algn="dec"/>
                <a:tab pos="7315200" algn="r"/>
              </a:tabLst>
            </a:pPr>
            <a:r>
              <a:rPr lang="en-US" dirty="0" smtClean="0"/>
              <a:t>Thailand	$800	Fall</a:t>
            </a:r>
          </a:p>
          <a:p>
            <a:pPr>
              <a:tabLst>
                <a:tab pos="4114800" algn="dec"/>
                <a:tab pos="7315200" algn="r"/>
              </a:tabLst>
            </a:pPr>
            <a:r>
              <a:rPr lang="en-US" dirty="0" smtClean="0"/>
              <a:t>India	$1000	Winter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6D70-694C-4400-AD30-109E39E66AB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657350" y="4419600"/>
            <a:ext cx="626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Prices include all transportation and accommodations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205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>
                <a:solidFill>
                  <a:schemeClr val="accent4"/>
                </a:solidFill>
                <a:latin typeface="Lucida Sans" panose="020B0602030504020204" pitchFamily="34" charset="0"/>
              </a:rPr>
              <a:t>“Just our way of saying thank you for your business.”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581400"/>
            <a:ext cx="7315200" cy="6858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10000"/>
              </a:lnSpc>
            </a:pPr>
            <a:r>
              <a:rPr lang="en-US" sz="49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</a:rPr>
              <a:t>-- Jerry Pym, President</a:t>
            </a:r>
            <a:br>
              <a:rPr lang="en-US" sz="49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</a:rPr>
            </a:br>
            <a:r>
              <a:rPr lang="en-US" sz="49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</a:rPr>
              <a:t>Global Business Travel</a:t>
            </a:r>
          </a:p>
          <a:p>
            <a:r>
              <a:rPr lang="en-US" sz="2800" dirty="0"/>
              <a:t>Prices </a:t>
            </a:r>
            <a:r>
              <a:rPr lang="en-US" sz="2800" dirty="0" smtClean="0"/>
              <a:t>include </a:t>
            </a:r>
            <a:r>
              <a:rPr lang="en-US" sz="2800" dirty="0"/>
              <a:t>all transportation, accommodations, and tour packages per person, per week.</a:t>
            </a:r>
          </a:p>
          <a:p>
            <a:r>
              <a:rPr lang="en-US" dirty="0"/>
              <a:t>For more information, contact Linda Wu in Purchasing.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4435475"/>
            <a:ext cx="4880610" cy="365125"/>
          </a:xfrm>
        </p:spPr>
        <p:txBody>
          <a:bodyPr/>
          <a:lstStyle/>
          <a:p>
            <a:r>
              <a:rPr lang="en-US" dirty="0" smtClean="0"/>
              <a:t>Presented by User 01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6D70-694C-4400-AD30-109E39E66AB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TC104033937[[fn=Vapor Trail]]</Template>
  <TotalTime>111</TotalTime>
  <Words>129</Words>
  <Application>Microsoft Office PowerPoint</Application>
  <PresentationFormat>On-screen Show (4:3)</PresentationFormat>
  <Paragraphs>55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Bookman Old Style</vt:lpstr>
      <vt:lpstr>Calibri</vt:lpstr>
      <vt:lpstr>Century Gothic</vt:lpstr>
      <vt:lpstr>Lucida Sans</vt:lpstr>
      <vt:lpstr>Vapor Trail</vt:lpstr>
      <vt:lpstr>This Year’s Personal Vacation Specials</vt:lpstr>
      <vt:lpstr>Morocco </vt:lpstr>
      <vt:lpstr>South Africa</vt:lpstr>
      <vt:lpstr>Thailand</vt:lpstr>
      <vt:lpstr>India</vt:lpstr>
      <vt:lpstr>Prices and Seasons Available</vt:lpstr>
      <vt:lpstr>“Just our way of saying thank you for your business.”</vt:lpstr>
    </vt:vector>
  </TitlesOfParts>
  <Company>DCF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Year’s Personal Vacation Specials</dc:title>
  <dc:creator>Stephan Gigliotti</dc:creator>
  <cp:lastModifiedBy>Silvie Lambert</cp:lastModifiedBy>
  <cp:revision>15</cp:revision>
  <dcterms:created xsi:type="dcterms:W3CDTF">2003-04-11T19:32:45Z</dcterms:created>
  <dcterms:modified xsi:type="dcterms:W3CDTF">2016-07-29T03:12:09Z</dcterms:modified>
</cp:coreProperties>
</file>