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61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42" autoAdjust="0"/>
    <p:restoredTop sz="86504" autoAdjust="0"/>
  </p:normalViewPr>
  <p:slideViewPr>
    <p:cSldViewPr>
      <p:cViewPr varScale="1">
        <p:scale>
          <a:sx n="63" d="100"/>
          <a:sy n="63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E5E8C-888D-4017-917E-6A1F6A8C8B1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A1D9-A1AC-4550-A474-CADC14DA43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3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B9D0-8643-45B7-A2E4-5C9F20065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2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A914-CDC2-46EE-B392-093544C25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4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8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A90B-92D2-4D81-ADAC-B55829549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8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C1C76-D001-4E2D-BD5E-5E6494CC2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5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F820-19DD-4020-8EB5-06482E4CF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1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DABF-1552-4449-98B0-7945F9729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0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461A-5CC8-4299-8410-9E4892481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7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9F92-B203-4902-BCE1-4D079A693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3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4EE9-7A6F-4E25-8E5A-4F4B6987A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1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8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As a way of thanking us for our business, Global Business Travel is offering all employees of WorldShop Imports the following tour-package specials.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Morocco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 Africa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Thailand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“Just our way of saying thank you for your business.”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-- Jerry Pym, President</a:t>
            </a:r>
            <a:br>
              <a:rPr lang="en-US" dirty="0"/>
            </a:br>
            <a:r>
              <a:rPr lang="en-US" dirty="0"/>
              <a:t>Global Business Travel</a:t>
            </a:r>
          </a:p>
          <a:p>
            <a:r>
              <a:rPr lang="en-US" sz="2800" dirty="0"/>
              <a:t>Prices </a:t>
            </a:r>
            <a:r>
              <a:rPr lang="en-US" sz="2800" dirty="0" smtClean="0"/>
              <a:t>include </a:t>
            </a:r>
            <a:r>
              <a:rPr lang="en-US" sz="2800" dirty="0"/>
              <a:t>all transportation, accommodations, and tour packages per person, per week.</a:t>
            </a:r>
          </a:p>
          <a:p>
            <a:r>
              <a:rPr lang="en-US" dirty="0"/>
              <a:t>For more information, contact Linda Wu in Purchasing.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82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This Year’s Personal Vacation Specials</vt:lpstr>
      <vt:lpstr>Morocco </vt:lpstr>
      <vt:lpstr>South Africa</vt:lpstr>
      <vt:lpstr>Thailand</vt:lpstr>
      <vt:lpstr>India</vt:lpstr>
      <vt:lpstr>“Just our way of saying thank you for your business.”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cp:lastModifiedBy>Silvie Lambert</cp:lastModifiedBy>
  <cp:revision>8</cp:revision>
  <dcterms:created xsi:type="dcterms:W3CDTF">2003-04-11T19:32:45Z</dcterms:created>
  <dcterms:modified xsi:type="dcterms:W3CDTF">2016-07-29T03:11:43Z</dcterms:modified>
</cp:coreProperties>
</file>