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42" autoAdjust="0"/>
    <p:restoredTop sz="86504" autoAdjust="0"/>
  </p:normalViewPr>
  <p:slideViewPr>
    <p:cSldViewPr>
      <p:cViewPr varScale="1">
        <p:scale>
          <a:sx n="63" d="100"/>
          <a:sy n="63" d="100"/>
        </p:scale>
        <p:origin x="2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1BF29-592D-432F-9A92-C23ACF38E2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45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7038D-9430-45AF-BBE8-68F4CCB244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14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77318-1467-4AA5-8A3D-5D3108D0C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10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CBFFB-93E2-49EB-8CEA-CAE7596FE2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4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4C167-9FA2-47CF-BD03-AACE6857BF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38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E33C7-E1F9-4BE3-A6A2-827CE66C3B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53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A30AC-5CE9-4CE0-9AA5-9C7D0F3312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17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677119-67B1-43EB-8CD9-8881AE6EBF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66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BDE7F-C038-481A-AFD6-9989C43D97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92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BC2D5-FBE1-457E-A583-D753002D8C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68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34CD2-42FD-4DD1-9538-177C9016B4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18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1B0D4-6E4A-4400-8D3A-54A8DD02F6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0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This Year’s Personal Vacation Specials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As a way of thanking us for our business, Global Business Travel is offering all employees of WorldShop Imports the following tour-package specials.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Africa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South Africa</a:t>
            </a:r>
          </a:p>
          <a:p>
            <a:r>
              <a:rPr lang="en-US"/>
              <a:t>Morocco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Asia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Thailand</a:t>
            </a:r>
          </a:p>
          <a:p>
            <a:r>
              <a:rPr lang="en-US"/>
              <a:t>India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Prices include all transportation, accommodations, and tour packages per person, per week.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en-US" dirty="0"/>
              <a:t>“Just our way of saying thank you for your business.”</a:t>
            </a:r>
          </a:p>
          <a:p>
            <a:r>
              <a:rPr lang="en-US" dirty="0" smtClean="0"/>
              <a:t>Jerry </a:t>
            </a:r>
            <a:r>
              <a:rPr lang="en-US" dirty="0"/>
              <a:t>Pym, President</a:t>
            </a:r>
            <a:br>
              <a:rPr lang="en-US" dirty="0"/>
            </a:br>
            <a:r>
              <a:rPr lang="en-US" dirty="0"/>
              <a:t>Global Business Travel</a:t>
            </a:r>
          </a:p>
          <a:p>
            <a:r>
              <a:rPr lang="en-US" dirty="0"/>
              <a:t>For more information, contact Linda Wu in Purchasing.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69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This Year’s Personal Vacation Specials</vt:lpstr>
      <vt:lpstr>Africa</vt:lpstr>
      <vt:lpstr>Asia</vt:lpstr>
      <vt:lpstr>Prices include all transportation, accommodations, and tour packages per person, per week.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Year’s Personal Vacation Specials</dc:title>
  <dc:creator>Carol Hurtig</dc:creator>
  <cp:lastModifiedBy>Silvie Lambert</cp:lastModifiedBy>
  <cp:revision>6</cp:revision>
  <dcterms:created xsi:type="dcterms:W3CDTF">2003-04-11T19:32:45Z</dcterms:created>
  <dcterms:modified xsi:type="dcterms:W3CDTF">2016-07-29T03:10:27Z</dcterms:modified>
</cp:coreProperties>
</file>