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98" autoAdjust="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2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7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5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4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2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8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0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EEF37-5D3A-4B37-AEB3-4F2BF32DEFA7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1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WORLDSHOP IMPORTS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Year in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Separation of Human Resources and Finance Departments</a:t>
            </a:r>
          </a:p>
          <a:p>
            <a:r>
              <a:rPr lang="en-US" dirty="0" smtClean="0"/>
              <a:t>New Customers</a:t>
            </a:r>
          </a:p>
          <a:p>
            <a:r>
              <a:rPr lang="en-US" dirty="0" smtClean="0"/>
              <a:t>New Office in Beijing</a:t>
            </a:r>
          </a:p>
          <a:p>
            <a:r>
              <a:rPr lang="en-US" dirty="0" smtClean="0"/>
              <a:t>Expansion in Africa</a:t>
            </a:r>
          </a:p>
        </p:txBody>
      </p:sp>
    </p:spTree>
    <p:extLst>
      <p:ext uri="{BB962C8B-B14F-4D97-AF65-F5344CB8AC3E}">
        <p14:creationId xmlns:p14="http://schemas.microsoft.com/office/powerpoint/2010/main" val="171189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Income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Revenue by Region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Africa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Europe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Middle Asia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East Asia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Australia &amp; Pacific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Mexico &amp; Central America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South America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Balance Sheet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Assets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Stock Performance</a:t>
            </a:r>
          </a:p>
        </p:txBody>
      </p:sp>
    </p:spTree>
    <p:extLst>
      <p:ext uri="{BB962C8B-B14F-4D97-AF65-F5344CB8AC3E}">
        <p14:creationId xmlns:p14="http://schemas.microsoft.com/office/powerpoint/2010/main" val="11010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</a:p>
          <a:p>
            <a:pPr lvl="2"/>
            <a:r>
              <a:rPr lang="en-US" dirty="0" smtClean="0"/>
              <a:t>Electronics</a:t>
            </a:r>
          </a:p>
          <a:p>
            <a:pPr lvl="2"/>
            <a:r>
              <a:rPr lang="en-US" dirty="0" smtClean="0"/>
              <a:t>Clothing</a:t>
            </a:r>
          </a:p>
          <a:p>
            <a:r>
              <a:rPr lang="en-US" dirty="0" smtClean="0"/>
              <a:t>Best-Selling Products</a:t>
            </a:r>
          </a:p>
          <a:p>
            <a:pPr lvl="2"/>
            <a:r>
              <a:rPr lang="en-US" dirty="0" smtClean="0"/>
              <a:t>Electronics</a:t>
            </a:r>
          </a:p>
          <a:p>
            <a:pPr lvl="2"/>
            <a:r>
              <a:rPr lang="en-US" dirty="0" smtClean="0"/>
              <a:t>Jewelry</a:t>
            </a:r>
          </a:p>
          <a:p>
            <a:pPr lvl="2"/>
            <a:r>
              <a:rPr lang="en-US" dirty="0" smtClean="0"/>
              <a:t>Toys</a:t>
            </a:r>
          </a:p>
          <a:p>
            <a:pPr lvl="2"/>
            <a:r>
              <a:rPr lang="en-US" dirty="0" smtClean="0"/>
              <a:t>Arts &amp; Crafts</a:t>
            </a:r>
          </a:p>
        </p:txBody>
      </p:sp>
    </p:spTree>
    <p:extLst>
      <p:ext uri="{BB962C8B-B14F-4D97-AF65-F5344CB8AC3E}">
        <p14:creationId xmlns:p14="http://schemas.microsoft.com/office/powerpoint/2010/main" val="129739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Further Development and Marketing of Internet Retail Sales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Expansion of Headquarters in Winnipeg, Canada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New Offices in New Orleans, U.S. and Lima, Peru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Hiring of 700 New Employees Worldwide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4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WORLDSHOP IMPORTS</a:t>
            </a:r>
            <a:br>
              <a:rPr lang="en-US" dirty="0" smtClean="0"/>
            </a:br>
            <a:r>
              <a:rPr lang="en-US" dirty="0" smtClean="0"/>
              <a:t>Just Another Great Year…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Is Yet to Come!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9007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106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WORLDSHOP IMPORTS</vt:lpstr>
      <vt:lpstr>Changes</vt:lpstr>
      <vt:lpstr>Financial Performance</vt:lpstr>
      <vt:lpstr>Products</vt:lpstr>
      <vt:lpstr>Next Year</vt:lpstr>
      <vt:lpstr>WORLDSHOP IMPORTS Just Another Great Year…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Yasko Morimoto</dc:creator>
  <cp:lastModifiedBy>Silvie Lambert</cp:lastModifiedBy>
  <cp:revision>17</cp:revision>
  <dcterms:created xsi:type="dcterms:W3CDTF">2010-09-11T00:34:12Z</dcterms:created>
  <dcterms:modified xsi:type="dcterms:W3CDTF">2016-07-29T03:07:33Z</dcterms:modified>
</cp:coreProperties>
</file>