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42" autoAdjust="0"/>
    <p:restoredTop sz="86504" autoAdjust="0"/>
  </p:normalViewPr>
  <p:slideViewPr>
    <p:cSldViewPr>
      <p:cViewPr varScale="1">
        <p:scale>
          <a:sx n="72" d="100"/>
          <a:sy n="72" d="100"/>
        </p:scale>
        <p:origin x="162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5E8C-888D-4017-917E-6A1F6A8C8B1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FA1D9-A1AC-4550-A474-CADC14DA4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CE00DB6E-7EE6-4C8A-8259-8D44F4AE93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5662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3769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44158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1136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6673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9537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EB9D0-8643-45B7-A2E4-5C9F20065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48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336A914-CDC2-46EE-B392-093544C25B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2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5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772DA90B-92D2-4D81-ADAC-B55829549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4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1C76-D001-4E2D-BD5E-5E6494CC2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3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820-19DD-4020-8EB5-06482E4CF1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3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DABF-1552-4449-98B0-7945F97298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3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9461A-5CC8-4299-8410-9E4892481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5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D9F92-B203-4902-BCE1-4D079A693B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4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4EE9-7A6F-4E25-8E5A-4F4B6987AD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6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E0F2-B9C7-43BE-9D74-C141D7AF98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40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This Year’s Personal Vacation Specials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As a way of thanking us for our business, Global Business Travel is offering all employees of </a:t>
            </a:r>
            <a:r>
              <a:rPr lang="en-US" sz="1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` </a:t>
            </a:r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Imports the following tour-package specials.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0DB6E-7EE6-4C8A-8259-8D44F4AE93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Morocco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Casablanca</a:t>
            </a:r>
          </a:p>
          <a:p>
            <a:r>
              <a:rPr lang="pt-BR" dirty="0"/>
              <a:t>Rabat</a:t>
            </a:r>
          </a:p>
          <a:p>
            <a:r>
              <a:rPr lang="pt-BR" dirty="0"/>
              <a:t>Tangier</a:t>
            </a:r>
          </a:p>
          <a:p>
            <a:r>
              <a:rPr lang="pt-BR" dirty="0"/>
              <a:t>Marrakech</a:t>
            </a:r>
          </a:p>
          <a:p>
            <a:r>
              <a:rPr lang="pt-BR" dirty="0"/>
              <a:t>Fez</a:t>
            </a:r>
          </a:p>
          <a:p>
            <a:r>
              <a:rPr lang="pt-BR" dirty="0" smtClean="0"/>
              <a:t>Oujda</a:t>
            </a:r>
            <a:endParaRPr lang="pt-B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 Africa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Johannesburg</a:t>
            </a:r>
          </a:p>
          <a:p>
            <a:r>
              <a:rPr lang="en-US" dirty="0"/>
              <a:t>Pretoria</a:t>
            </a:r>
          </a:p>
          <a:p>
            <a:r>
              <a:rPr lang="en-US" dirty="0"/>
              <a:t>Bloemfontein</a:t>
            </a:r>
          </a:p>
          <a:p>
            <a:r>
              <a:rPr lang="en-US" dirty="0"/>
              <a:t>Richards Bay</a:t>
            </a:r>
          </a:p>
          <a:p>
            <a:r>
              <a:rPr lang="en-US" dirty="0"/>
              <a:t>Cape Town</a:t>
            </a:r>
          </a:p>
          <a:p>
            <a:r>
              <a:rPr lang="en-US" dirty="0"/>
              <a:t>De </a:t>
            </a:r>
            <a:r>
              <a:rPr lang="en-US" dirty="0" smtClean="0"/>
              <a:t>Aar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Thailand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Bangkok</a:t>
            </a:r>
          </a:p>
          <a:p>
            <a:r>
              <a:rPr lang="en-US" dirty="0"/>
              <a:t>Si </a:t>
            </a:r>
            <a:r>
              <a:rPr lang="en-US" dirty="0" err="1"/>
              <a:t>Racha</a:t>
            </a:r>
            <a:endParaRPr lang="en-US" dirty="0"/>
          </a:p>
          <a:p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Thani</a:t>
            </a:r>
            <a:endParaRPr lang="en-US" dirty="0"/>
          </a:p>
          <a:p>
            <a:r>
              <a:rPr lang="en-US" dirty="0"/>
              <a:t>Phuket</a:t>
            </a:r>
          </a:p>
          <a:p>
            <a:r>
              <a:rPr lang="en-US" dirty="0" err="1"/>
              <a:t>Songkla</a:t>
            </a:r>
            <a:endParaRPr lang="en-US" dirty="0"/>
          </a:p>
          <a:p>
            <a:r>
              <a:rPr lang="en-US" dirty="0" err="1" smtClean="0"/>
              <a:t>Pattani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Delhi</a:t>
            </a:r>
          </a:p>
          <a:p>
            <a:r>
              <a:rPr lang="en-US" dirty="0"/>
              <a:t>Agra</a:t>
            </a:r>
          </a:p>
          <a:p>
            <a:r>
              <a:rPr lang="en-US" dirty="0"/>
              <a:t>Kanpur</a:t>
            </a:r>
          </a:p>
          <a:p>
            <a:r>
              <a:rPr lang="en-US" dirty="0"/>
              <a:t>Calcutta</a:t>
            </a:r>
          </a:p>
          <a:p>
            <a:r>
              <a:rPr lang="en-US" dirty="0"/>
              <a:t>Chennai</a:t>
            </a:r>
          </a:p>
          <a:p>
            <a:r>
              <a:rPr lang="en-US" dirty="0" smtClean="0"/>
              <a:t>Mumbai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Prices and Seasons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Morocco	$800	Spring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South Africa	$1000	Summer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Thailand	$800	Fall</a:t>
            </a:r>
          </a:p>
          <a:p>
            <a:pPr>
              <a:tabLst>
                <a:tab pos="4114800" algn="dec"/>
                <a:tab pos="7315200" algn="r"/>
              </a:tabLst>
            </a:pPr>
            <a:r>
              <a:rPr lang="en-US" dirty="0" smtClean="0"/>
              <a:t>India	$1000	Winter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User 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57350" y="4419600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Prices include all transportation and accommodations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0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accent4"/>
                </a:solidFill>
                <a:latin typeface="Lucida Sans" panose="020B0602030504020204" pitchFamily="34" charset="0"/>
              </a:rPr>
              <a:t>“Just our way of saying thank you for your business.”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685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-- Jerry Pym, President</a:t>
            </a:r>
            <a:b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9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Global Business Travel</a:t>
            </a:r>
          </a:p>
          <a:p>
            <a:r>
              <a:rPr lang="en-US" sz="2800" dirty="0"/>
              <a:t>Prices </a:t>
            </a:r>
            <a:r>
              <a:rPr lang="en-US" sz="2800" dirty="0" smtClean="0"/>
              <a:t>include </a:t>
            </a:r>
            <a:r>
              <a:rPr lang="en-US" sz="2800" dirty="0"/>
              <a:t>all transportation, accommodations, and tour packages per person, per week.</a:t>
            </a:r>
          </a:p>
          <a:p>
            <a:r>
              <a:rPr lang="en-US" dirty="0"/>
              <a:t>For more information, contact Linda Wu in Purchasing.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4435475"/>
            <a:ext cx="4880610" cy="365125"/>
          </a:xfrm>
        </p:spPr>
        <p:txBody>
          <a:bodyPr/>
          <a:lstStyle/>
          <a:p>
            <a:r>
              <a:rPr lang="en-US" dirty="0" smtClean="0"/>
              <a:t>Presented by User 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36D70-694C-4400-AD30-109E39E66A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112</TotalTime>
  <Words>128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Bookman Old Style</vt:lpstr>
      <vt:lpstr>Calibri</vt:lpstr>
      <vt:lpstr>Century Gothic</vt:lpstr>
      <vt:lpstr>Lucida Sans</vt:lpstr>
      <vt:lpstr>Vapor Trail</vt:lpstr>
      <vt:lpstr>This Year’s Personal Vacation Specials</vt:lpstr>
      <vt:lpstr>Morocco </vt:lpstr>
      <vt:lpstr>South Africa</vt:lpstr>
      <vt:lpstr>Thailand</vt:lpstr>
      <vt:lpstr>India</vt:lpstr>
      <vt:lpstr>Prices and Seasons Available</vt:lpstr>
      <vt:lpstr>“Just our way of saying thank you for your business.”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Year’s Personal Vacation Specials</dc:title>
  <dc:creator>Stephan Gigliotti</dc:creator>
  <cp:lastModifiedBy>Silvie Lambert</cp:lastModifiedBy>
  <cp:revision>15</cp:revision>
  <dcterms:created xsi:type="dcterms:W3CDTF">2003-04-11T19:32:45Z</dcterms:created>
  <dcterms:modified xsi:type="dcterms:W3CDTF">2016-08-01T23:56:31Z</dcterms:modified>
</cp:coreProperties>
</file>