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3" d="100"/>
          <a:sy n="63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6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0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1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03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56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1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4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4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2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1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As a way of thanking us for our business, Global Business Travel is offering all employees of 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`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Imports 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Casablanca</a:t>
            </a:r>
          </a:p>
          <a:p>
            <a:r>
              <a:rPr lang="pt-BR" dirty="0"/>
              <a:t>Rabat</a:t>
            </a:r>
          </a:p>
          <a:p>
            <a:r>
              <a:rPr lang="pt-BR" dirty="0"/>
              <a:t>Tangier</a:t>
            </a:r>
          </a:p>
          <a:p>
            <a:r>
              <a:rPr lang="pt-BR" dirty="0"/>
              <a:t>Marrakech</a:t>
            </a:r>
          </a:p>
          <a:p>
            <a:r>
              <a:rPr lang="pt-BR" dirty="0"/>
              <a:t>Fez</a:t>
            </a:r>
          </a:p>
          <a:p>
            <a:r>
              <a:rPr lang="pt-BR" dirty="0" smtClean="0"/>
              <a:t>Oujda</a:t>
            </a:r>
            <a:endParaRPr lang="pt-B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Johannesburg</a:t>
            </a:r>
          </a:p>
          <a:p>
            <a:r>
              <a:rPr lang="en-US" dirty="0"/>
              <a:t>Pretoria</a:t>
            </a:r>
          </a:p>
          <a:p>
            <a:r>
              <a:rPr lang="en-US" dirty="0"/>
              <a:t>Bloemfontein</a:t>
            </a:r>
          </a:p>
          <a:p>
            <a:r>
              <a:rPr lang="en-US" dirty="0"/>
              <a:t>Richards Bay</a:t>
            </a:r>
          </a:p>
          <a:p>
            <a:r>
              <a:rPr lang="en-US" dirty="0"/>
              <a:t>Cape Town</a:t>
            </a:r>
          </a:p>
          <a:p>
            <a:r>
              <a:rPr lang="en-US" dirty="0"/>
              <a:t>De </a:t>
            </a:r>
            <a:r>
              <a:rPr lang="en-US" dirty="0" smtClean="0"/>
              <a:t>Aar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Bangkok</a:t>
            </a:r>
          </a:p>
          <a:p>
            <a:r>
              <a:rPr lang="en-US" dirty="0"/>
              <a:t>Si </a:t>
            </a:r>
            <a:r>
              <a:rPr lang="en-US" dirty="0" err="1"/>
              <a:t>Racha</a:t>
            </a:r>
            <a:endParaRPr lang="en-US" dirty="0"/>
          </a:p>
          <a:p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Thani</a:t>
            </a:r>
            <a:endParaRPr lang="en-US" dirty="0"/>
          </a:p>
          <a:p>
            <a:r>
              <a:rPr lang="en-US" dirty="0"/>
              <a:t>Phuket</a:t>
            </a:r>
          </a:p>
          <a:p>
            <a:r>
              <a:rPr lang="en-US" dirty="0" err="1"/>
              <a:t>Songkla</a:t>
            </a:r>
            <a:endParaRPr lang="en-US" dirty="0"/>
          </a:p>
          <a:p>
            <a:r>
              <a:rPr lang="en-US" dirty="0" err="1" smtClean="0"/>
              <a:t>Pattani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Delhi</a:t>
            </a:r>
          </a:p>
          <a:p>
            <a:r>
              <a:rPr lang="en-US" dirty="0"/>
              <a:t>Agra</a:t>
            </a:r>
          </a:p>
          <a:p>
            <a:r>
              <a:rPr lang="en-US" dirty="0"/>
              <a:t>Kanpur</a:t>
            </a:r>
          </a:p>
          <a:p>
            <a:r>
              <a:rPr lang="en-US" dirty="0"/>
              <a:t>Calcutta</a:t>
            </a:r>
          </a:p>
          <a:p>
            <a:r>
              <a:rPr lang="en-US" dirty="0"/>
              <a:t>Chennai</a:t>
            </a:r>
          </a:p>
          <a:p>
            <a:r>
              <a:rPr lang="en-US" dirty="0" smtClean="0"/>
              <a:t>Mumbai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Prices &amp; Seasons </a:t>
            </a:r>
            <a:r>
              <a:rPr lang="en-US" dirty="0" smtClean="0"/>
              <a:t>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Morocco	$800	Spring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South Africa	$1000	Summer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Thailand	$800	Fall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India	$1000	Winter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57350" y="4419600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Prices include all transportation and accommodations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0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685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-- Jerry Pym, President</a:t>
            </a:r>
            <a:b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4435475"/>
            <a:ext cx="4880610" cy="365125"/>
          </a:xfrm>
        </p:spPr>
        <p:txBody>
          <a:bodyPr/>
          <a:lstStyle/>
          <a:p>
            <a:r>
              <a:rPr lang="en-US" dirty="0" smtClean="0"/>
              <a:t>Presented by User 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112</TotalTime>
  <Words>128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Bookman Old Style</vt:lpstr>
      <vt:lpstr>Calibri</vt:lpstr>
      <vt:lpstr>Lucida Sans</vt:lpstr>
      <vt:lpstr>Rockwell</vt:lpstr>
      <vt:lpstr>Rockwell Condensed</vt:lpstr>
      <vt:lpstr>Wingdings</vt:lpstr>
      <vt:lpstr>Wood Type</vt:lpstr>
      <vt:lpstr>This Year’s Personal Vacation Specials</vt:lpstr>
      <vt:lpstr>Morocco </vt:lpstr>
      <vt:lpstr>South Africa</vt:lpstr>
      <vt:lpstr>Thailand</vt:lpstr>
      <vt:lpstr>India</vt:lpstr>
      <vt:lpstr>Prices &amp; Seasons Available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Stephan Gigliotti</dc:creator>
  <cp:lastModifiedBy>Silvie Lambert</cp:lastModifiedBy>
  <cp:revision>17</cp:revision>
  <dcterms:created xsi:type="dcterms:W3CDTF">2003-04-11T19:32:45Z</dcterms:created>
  <dcterms:modified xsi:type="dcterms:W3CDTF">2016-07-29T03:12:37Z</dcterms:modified>
</cp:coreProperties>
</file>