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2CB74-9222-4356-B142-BE0D58DFDC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882C80-A471-43E0-89CE-B32AC87FB5CD}">
      <dgm:prSet phldrT="[Text]"/>
      <dgm:spPr/>
      <dgm:t>
        <a:bodyPr/>
        <a:lstStyle/>
        <a:p>
          <a:r>
            <a:rPr lang="en-US" dirty="0" smtClean="0"/>
            <a:t>Roger </a:t>
          </a:r>
          <a:r>
            <a:rPr lang="en-US" dirty="0" err="1" smtClean="0"/>
            <a:t>Gustavson</a:t>
          </a:r>
          <a:r>
            <a:rPr lang="en-US" dirty="0" smtClean="0"/>
            <a:t>, President</a:t>
          </a:r>
          <a:endParaRPr lang="en-US" dirty="0"/>
        </a:p>
      </dgm:t>
    </dgm:pt>
    <dgm:pt modelId="{01AFF867-50CF-4BCE-AC6F-0EC53133A78C}" type="parTrans" cxnId="{0D655F22-5E14-4BE6-9859-7486358769C8}">
      <dgm:prSet/>
      <dgm:spPr/>
      <dgm:t>
        <a:bodyPr/>
        <a:lstStyle/>
        <a:p>
          <a:endParaRPr lang="en-US"/>
        </a:p>
      </dgm:t>
    </dgm:pt>
    <dgm:pt modelId="{458B6557-8F93-4A23-B0DE-97D2259C75BC}" type="sibTrans" cxnId="{0D655F22-5E14-4BE6-9859-7486358769C8}">
      <dgm:prSet/>
      <dgm:spPr/>
      <dgm:t>
        <a:bodyPr/>
        <a:lstStyle/>
        <a:p>
          <a:endParaRPr lang="en-US"/>
        </a:p>
      </dgm:t>
    </dgm:pt>
    <dgm:pt modelId="{EE009E81-B251-408C-87C5-13C3C0001F70}" type="asst">
      <dgm:prSet phldrT="[Text]"/>
      <dgm:spPr/>
      <dgm:t>
        <a:bodyPr/>
        <a:lstStyle/>
        <a:p>
          <a:r>
            <a:rPr lang="en-US" dirty="0" smtClean="0"/>
            <a:t>Jennifer Fletcher</a:t>
          </a:r>
          <a:br>
            <a:rPr lang="en-US" dirty="0" smtClean="0"/>
          </a:br>
          <a:r>
            <a:rPr lang="en-US" dirty="0" smtClean="0"/>
            <a:t>Executive Assistant</a:t>
          </a:r>
          <a:endParaRPr lang="en-US" dirty="0"/>
        </a:p>
      </dgm:t>
    </dgm:pt>
    <dgm:pt modelId="{ED9DD811-A13C-4BA1-B2DE-09E489497A97}" type="parTrans" cxnId="{D1AE96A9-9E27-426E-BFF7-45096141BCAA}">
      <dgm:prSet/>
      <dgm:spPr/>
      <dgm:t>
        <a:bodyPr/>
        <a:lstStyle/>
        <a:p>
          <a:endParaRPr lang="en-US"/>
        </a:p>
      </dgm:t>
    </dgm:pt>
    <dgm:pt modelId="{0806B048-C14A-4DC4-A64E-D04DA7BD7D9C}" type="sibTrans" cxnId="{D1AE96A9-9E27-426E-BFF7-45096141BCAA}">
      <dgm:prSet/>
      <dgm:spPr/>
      <dgm:t>
        <a:bodyPr/>
        <a:lstStyle/>
        <a:p>
          <a:endParaRPr lang="en-US"/>
        </a:p>
      </dgm:t>
    </dgm:pt>
    <dgm:pt modelId="{38F06B4D-75BE-4569-9DD1-3C20E27935D8}">
      <dgm:prSet phldrT="[Text]"/>
      <dgm:spPr/>
      <dgm:t>
        <a:bodyPr/>
        <a:lstStyle/>
        <a:p>
          <a:r>
            <a:rPr lang="en-US" dirty="0" smtClean="0"/>
            <a:t>Bill Johnston</a:t>
          </a:r>
          <a:br>
            <a:rPr lang="en-US" dirty="0" smtClean="0"/>
          </a:br>
          <a:r>
            <a:rPr lang="en-US" dirty="0" smtClean="0"/>
            <a:t>Manager, MIS</a:t>
          </a:r>
          <a:endParaRPr lang="en-US" dirty="0"/>
        </a:p>
      </dgm:t>
    </dgm:pt>
    <dgm:pt modelId="{E848D85A-A283-49E0-9121-BFEECE073643}" type="parTrans" cxnId="{A015C3CC-B03C-4018-B5C7-99CE6824D2D7}">
      <dgm:prSet/>
      <dgm:spPr/>
      <dgm:t>
        <a:bodyPr/>
        <a:lstStyle/>
        <a:p>
          <a:endParaRPr lang="en-US"/>
        </a:p>
      </dgm:t>
    </dgm:pt>
    <dgm:pt modelId="{59E9AEC1-9E79-4DF3-9663-96D48B95FF93}" type="sibTrans" cxnId="{A015C3CC-B03C-4018-B5C7-99CE6824D2D7}">
      <dgm:prSet/>
      <dgm:spPr/>
      <dgm:t>
        <a:bodyPr/>
        <a:lstStyle/>
        <a:p>
          <a:endParaRPr lang="en-US"/>
        </a:p>
      </dgm:t>
    </dgm:pt>
    <dgm:pt modelId="{56F61861-81E6-4E27-9BE9-239389D4D13B}">
      <dgm:prSet phldrT="[Text]"/>
      <dgm:spPr/>
      <dgm:t>
        <a:bodyPr/>
        <a:lstStyle/>
        <a:p>
          <a:r>
            <a:rPr lang="en-US" dirty="0" smtClean="0"/>
            <a:t>Emile </a:t>
          </a:r>
          <a:r>
            <a:rPr lang="en-US" dirty="0" err="1" smtClean="0"/>
            <a:t>Lamoureux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Secretary Treasurer</a:t>
          </a:r>
          <a:endParaRPr lang="en-US" dirty="0"/>
        </a:p>
      </dgm:t>
    </dgm:pt>
    <dgm:pt modelId="{684F2A4B-F6AA-48EE-AB41-AE82CDF1FAEC}" type="parTrans" cxnId="{EBF15D03-3306-4281-83BD-A5EAE8B46287}">
      <dgm:prSet/>
      <dgm:spPr/>
      <dgm:t>
        <a:bodyPr/>
        <a:lstStyle/>
        <a:p>
          <a:endParaRPr lang="en-US"/>
        </a:p>
      </dgm:t>
    </dgm:pt>
    <dgm:pt modelId="{AEFA1E00-F0C1-41AE-99C5-0D4CA52FF6A4}" type="sibTrans" cxnId="{EBF15D03-3306-4281-83BD-A5EAE8B46287}">
      <dgm:prSet/>
      <dgm:spPr/>
      <dgm:t>
        <a:bodyPr/>
        <a:lstStyle/>
        <a:p>
          <a:endParaRPr lang="en-US"/>
        </a:p>
      </dgm:t>
    </dgm:pt>
    <dgm:pt modelId="{F3FA4D4F-C76D-4783-A583-D39C80F81AA3}">
      <dgm:prSet phldrT="[Text]"/>
      <dgm:spPr/>
      <dgm:t>
        <a:bodyPr/>
        <a:lstStyle/>
        <a:p>
          <a:r>
            <a:rPr lang="en-US" dirty="0" smtClean="0"/>
            <a:t>Mark </a:t>
          </a:r>
          <a:r>
            <a:rPr lang="en-US" dirty="0" err="1" smtClean="0"/>
            <a:t>Billington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Vice President, Operations</a:t>
          </a:r>
          <a:endParaRPr lang="en-US" dirty="0"/>
        </a:p>
      </dgm:t>
    </dgm:pt>
    <dgm:pt modelId="{CD9646F0-C89A-4BD9-8638-0FB649F1221F}" type="parTrans" cxnId="{229799D3-2E0A-4469-AD70-FE0F4B9A523C}">
      <dgm:prSet/>
      <dgm:spPr/>
      <dgm:t>
        <a:bodyPr/>
        <a:lstStyle/>
        <a:p>
          <a:endParaRPr lang="en-US"/>
        </a:p>
      </dgm:t>
    </dgm:pt>
    <dgm:pt modelId="{1FA362A7-EC84-4419-A7C5-EA7EB0EF408B}" type="sibTrans" cxnId="{229799D3-2E0A-4469-AD70-FE0F4B9A523C}">
      <dgm:prSet/>
      <dgm:spPr/>
      <dgm:t>
        <a:bodyPr/>
        <a:lstStyle/>
        <a:p>
          <a:endParaRPr lang="en-US"/>
        </a:p>
      </dgm:t>
    </dgm:pt>
    <dgm:pt modelId="{6E533BDC-2576-4A6E-94D7-C72FB1298A93}">
      <dgm:prSet phldrT="[Text]"/>
      <dgm:spPr/>
      <dgm:t>
        <a:bodyPr/>
        <a:lstStyle/>
        <a:p>
          <a:r>
            <a:rPr lang="en-US" dirty="0" smtClean="0"/>
            <a:t>Carol </a:t>
          </a:r>
          <a:r>
            <a:rPr lang="en-US" dirty="0" err="1" smtClean="0"/>
            <a:t>Hurtig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Vice President, Sales and Marketing</a:t>
          </a:r>
          <a:endParaRPr lang="en-US" dirty="0"/>
        </a:p>
      </dgm:t>
    </dgm:pt>
    <dgm:pt modelId="{848EF78E-AA77-49BB-AA93-E2AF0964C9B5}" type="parTrans" cxnId="{DC9D3DD6-D0BC-479D-8A83-4CD0C6D3B709}">
      <dgm:prSet/>
      <dgm:spPr/>
      <dgm:t>
        <a:bodyPr/>
        <a:lstStyle/>
        <a:p>
          <a:endParaRPr lang="en-US"/>
        </a:p>
      </dgm:t>
    </dgm:pt>
    <dgm:pt modelId="{9B8118DD-17DA-4DF7-946C-3201F69DFA5F}" type="sibTrans" cxnId="{DC9D3DD6-D0BC-479D-8A83-4CD0C6D3B709}">
      <dgm:prSet/>
      <dgm:spPr/>
      <dgm:t>
        <a:bodyPr/>
        <a:lstStyle/>
        <a:p>
          <a:endParaRPr lang="en-US"/>
        </a:p>
      </dgm:t>
    </dgm:pt>
    <dgm:pt modelId="{EC168AB4-FE73-43DE-B20C-DA08828AAE34}" type="pres">
      <dgm:prSet presAssocID="{4D22CB74-9222-4356-B142-BE0D58DFDC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F84AF16-33E3-4CC6-A087-171420738E58}" type="pres">
      <dgm:prSet presAssocID="{A7882C80-A471-43E0-89CE-B32AC87FB5CD}" presName="hierRoot1" presStyleCnt="0">
        <dgm:presLayoutVars>
          <dgm:hierBranch val="init"/>
        </dgm:presLayoutVars>
      </dgm:prSet>
      <dgm:spPr/>
    </dgm:pt>
    <dgm:pt modelId="{C21F9EC7-FE09-402E-9796-FD81334F460C}" type="pres">
      <dgm:prSet presAssocID="{A7882C80-A471-43E0-89CE-B32AC87FB5CD}" presName="rootComposite1" presStyleCnt="0"/>
      <dgm:spPr/>
    </dgm:pt>
    <dgm:pt modelId="{F84782D9-27D3-4113-9776-F479CDAD74E8}" type="pres">
      <dgm:prSet presAssocID="{A7882C80-A471-43E0-89CE-B32AC87FB5C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F5EED-0AD6-49EE-A257-7A5CFA296BAB}" type="pres">
      <dgm:prSet presAssocID="{A7882C80-A471-43E0-89CE-B32AC87FB5C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A1B455B-F831-442D-81AE-99CE121B759D}" type="pres">
      <dgm:prSet presAssocID="{A7882C80-A471-43E0-89CE-B32AC87FB5CD}" presName="hierChild2" presStyleCnt="0"/>
      <dgm:spPr/>
    </dgm:pt>
    <dgm:pt modelId="{0A98B6A6-CDC4-409C-AC9F-1AFFCA7B8F11}" type="pres">
      <dgm:prSet presAssocID="{CD9646F0-C89A-4BD9-8638-0FB649F1221F}" presName="Name37" presStyleLbl="parChTrans1D2" presStyleIdx="0" presStyleCnt="5"/>
      <dgm:spPr/>
      <dgm:t>
        <a:bodyPr/>
        <a:lstStyle/>
        <a:p>
          <a:endParaRPr lang="en-US"/>
        </a:p>
      </dgm:t>
    </dgm:pt>
    <dgm:pt modelId="{4F0918E3-6A94-4E4B-AC20-0E144179C0BC}" type="pres">
      <dgm:prSet presAssocID="{F3FA4D4F-C76D-4783-A583-D39C80F81AA3}" presName="hierRoot2" presStyleCnt="0">
        <dgm:presLayoutVars>
          <dgm:hierBranch val="init"/>
        </dgm:presLayoutVars>
      </dgm:prSet>
      <dgm:spPr/>
    </dgm:pt>
    <dgm:pt modelId="{F6417B3E-8A77-4121-8CE2-B218D5BF6739}" type="pres">
      <dgm:prSet presAssocID="{F3FA4D4F-C76D-4783-A583-D39C80F81AA3}" presName="rootComposite" presStyleCnt="0"/>
      <dgm:spPr/>
    </dgm:pt>
    <dgm:pt modelId="{D8C80522-CD33-43B1-B453-B8B51C283920}" type="pres">
      <dgm:prSet presAssocID="{F3FA4D4F-C76D-4783-A583-D39C80F81AA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AC68E-8FF1-4A6C-AA71-CE8E6A14835B}" type="pres">
      <dgm:prSet presAssocID="{F3FA4D4F-C76D-4783-A583-D39C80F81AA3}" presName="rootConnector" presStyleLbl="node2" presStyleIdx="0" presStyleCnt="4"/>
      <dgm:spPr/>
      <dgm:t>
        <a:bodyPr/>
        <a:lstStyle/>
        <a:p>
          <a:endParaRPr lang="en-US"/>
        </a:p>
      </dgm:t>
    </dgm:pt>
    <dgm:pt modelId="{0D2C2705-E8FB-47E7-B530-46BF7D52AF9C}" type="pres">
      <dgm:prSet presAssocID="{F3FA4D4F-C76D-4783-A583-D39C80F81AA3}" presName="hierChild4" presStyleCnt="0"/>
      <dgm:spPr/>
    </dgm:pt>
    <dgm:pt modelId="{F92DB1CE-3A6E-4998-8344-BE46A6A36117}" type="pres">
      <dgm:prSet presAssocID="{F3FA4D4F-C76D-4783-A583-D39C80F81AA3}" presName="hierChild5" presStyleCnt="0"/>
      <dgm:spPr/>
    </dgm:pt>
    <dgm:pt modelId="{E8922F48-1BD6-4C8E-9C53-8411E9D62202}" type="pres">
      <dgm:prSet presAssocID="{E848D85A-A283-49E0-9121-BFEECE073643}" presName="Name37" presStyleLbl="parChTrans1D2" presStyleIdx="1" presStyleCnt="5"/>
      <dgm:spPr/>
      <dgm:t>
        <a:bodyPr/>
        <a:lstStyle/>
        <a:p>
          <a:endParaRPr lang="en-US"/>
        </a:p>
      </dgm:t>
    </dgm:pt>
    <dgm:pt modelId="{71433281-F509-4023-9260-450F917E689E}" type="pres">
      <dgm:prSet presAssocID="{38F06B4D-75BE-4569-9DD1-3C20E27935D8}" presName="hierRoot2" presStyleCnt="0">
        <dgm:presLayoutVars>
          <dgm:hierBranch val="init"/>
        </dgm:presLayoutVars>
      </dgm:prSet>
      <dgm:spPr/>
    </dgm:pt>
    <dgm:pt modelId="{89B167A2-5AAB-48DC-A53A-8212CCBB9435}" type="pres">
      <dgm:prSet presAssocID="{38F06B4D-75BE-4569-9DD1-3C20E27935D8}" presName="rootComposite" presStyleCnt="0"/>
      <dgm:spPr/>
    </dgm:pt>
    <dgm:pt modelId="{A54A5298-1548-477A-9F2B-684B085DC50F}" type="pres">
      <dgm:prSet presAssocID="{38F06B4D-75BE-4569-9DD1-3C20E27935D8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F2B76A-BCE7-403C-A618-68663FB16427}" type="pres">
      <dgm:prSet presAssocID="{38F06B4D-75BE-4569-9DD1-3C20E27935D8}" presName="rootConnector" presStyleLbl="node2" presStyleIdx="1" presStyleCnt="4"/>
      <dgm:spPr/>
      <dgm:t>
        <a:bodyPr/>
        <a:lstStyle/>
        <a:p>
          <a:endParaRPr lang="en-US"/>
        </a:p>
      </dgm:t>
    </dgm:pt>
    <dgm:pt modelId="{D5AC0042-5575-43AB-9999-8FE17854048C}" type="pres">
      <dgm:prSet presAssocID="{38F06B4D-75BE-4569-9DD1-3C20E27935D8}" presName="hierChild4" presStyleCnt="0"/>
      <dgm:spPr/>
    </dgm:pt>
    <dgm:pt modelId="{1D6E1193-305F-4178-B1F8-716004AFA319}" type="pres">
      <dgm:prSet presAssocID="{38F06B4D-75BE-4569-9DD1-3C20E27935D8}" presName="hierChild5" presStyleCnt="0"/>
      <dgm:spPr/>
    </dgm:pt>
    <dgm:pt modelId="{5AFDF67B-C878-4983-96A4-E845DB1ABD3E}" type="pres">
      <dgm:prSet presAssocID="{848EF78E-AA77-49BB-AA93-E2AF0964C9B5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00F9049-4FBB-4A52-9046-B08CB047F8FD}" type="pres">
      <dgm:prSet presAssocID="{6E533BDC-2576-4A6E-94D7-C72FB1298A93}" presName="hierRoot2" presStyleCnt="0">
        <dgm:presLayoutVars>
          <dgm:hierBranch val="init"/>
        </dgm:presLayoutVars>
      </dgm:prSet>
      <dgm:spPr/>
    </dgm:pt>
    <dgm:pt modelId="{239A7C3C-9FBF-4DE5-9446-D09C86D37A0F}" type="pres">
      <dgm:prSet presAssocID="{6E533BDC-2576-4A6E-94D7-C72FB1298A93}" presName="rootComposite" presStyleCnt="0"/>
      <dgm:spPr/>
    </dgm:pt>
    <dgm:pt modelId="{D96A2E64-896B-4926-8DCB-ED07A2039715}" type="pres">
      <dgm:prSet presAssocID="{6E533BDC-2576-4A6E-94D7-C72FB1298A93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C3B14-94E2-4745-8812-0B08C33124C1}" type="pres">
      <dgm:prSet presAssocID="{6E533BDC-2576-4A6E-94D7-C72FB1298A93}" presName="rootConnector" presStyleLbl="node2" presStyleIdx="2" presStyleCnt="4"/>
      <dgm:spPr/>
      <dgm:t>
        <a:bodyPr/>
        <a:lstStyle/>
        <a:p>
          <a:endParaRPr lang="en-US"/>
        </a:p>
      </dgm:t>
    </dgm:pt>
    <dgm:pt modelId="{0E7A6B29-3698-4D43-824A-C1A9ABD6DA09}" type="pres">
      <dgm:prSet presAssocID="{6E533BDC-2576-4A6E-94D7-C72FB1298A93}" presName="hierChild4" presStyleCnt="0"/>
      <dgm:spPr/>
    </dgm:pt>
    <dgm:pt modelId="{0C73E033-81C2-4513-B95C-930B6D8591D8}" type="pres">
      <dgm:prSet presAssocID="{6E533BDC-2576-4A6E-94D7-C72FB1298A93}" presName="hierChild5" presStyleCnt="0"/>
      <dgm:spPr/>
    </dgm:pt>
    <dgm:pt modelId="{B98496EA-8EE0-4E14-921F-8C3699FC0DAB}" type="pres">
      <dgm:prSet presAssocID="{684F2A4B-F6AA-48EE-AB41-AE82CDF1FAEC}" presName="Name37" presStyleLbl="parChTrans1D2" presStyleIdx="3" presStyleCnt="5"/>
      <dgm:spPr/>
      <dgm:t>
        <a:bodyPr/>
        <a:lstStyle/>
        <a:p>
          <a:endParaRPr lang="en-US"/>
        </a:p>
      </dgm:t>
    </dgm:pt>
    <dgm:pt modelId="{0C409D40-D19C-4141-A4B3-6B9FB92DC4C5}" type="pres">
      <dgm:prSet presAssocID="{56F61861-81E6-4E27-9BE9-239389D4D13B}" presName="hierRoot2" presStyleCnt="0">
        <dgm:presLayoutVars>
          <dgm:hierBranch val="init"/>
        </dgm:presLayoutVars>
      </dgm:prSet>
      <dgm:spPr/>
    </dgm:pt>
    <dgm:pt modelId="{A2226888-B6D7-491F-BDAA-2246E0C5A62A}" type="pres">
      <dgm:prSet presAssocID="{56F61861-81E6-4E27-9BE9-239389D4D13B}" presName="rootComposite" presStyleCnt="0"/>
      <dgm:spPr/>
    </dgm:pt>
    <dgm:pt modelId="{95FD44E3-A9FE-4ADB-8830-912ADB665D12}" type="pres">
      <dgm:prSet presAssocID="{56F61861-81E6-4E27-9BE9-239389D4D13B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94BA34-9EA7-4BB1-B70F-3F10385C3D9B}" type="pres">
      <dgm:prSet presAssocID="{56F61861-81E6-4E27-9BE9-239389D4D13B}" presName="rootConnector" presStyleLbl="node2" presStyleIdx="3" presStyleCnt="4"/>
      <dgm:spPr/>
      <dgm:t>
        <a:bodyPr/>
        <a:lstStyle/>
        <a:p>
          <a:endParaRPr lang="en-US"/>
        </a:p>
      </dgm:t>
    </dgm:pt>
    <dgm:pt modelId="{61E9FEA6-66C8-4CE2-88C1-3D7FAFCED816}" type="pres">
      <dgm:prSet presAssocID="{56F61861-81E6-4E27-9BE9-239389D4D13B}" presName="hierChild4" presStyleCnt="0"/>
      <dgm:spPr/>
    </dgm:pt>
    <dgm:pt modelId="{63FAFCDA-8136-4B1A-A5B1-716F1DA3C36A}" type="pres">
      <dgm:prSet presAssocID="{56F61861-81E6-4E27-9BE9-239389D4D13B}" presName="hierChild5" presStyleCnt="0"/>
      <dgm:spPr/>
    </dgm:pt>
    <dgm:pt modelId="{F7C21E7F-696E-43D6-BFD2-FF27DF0F1522}" type="pres">
      <dgm:prSet presAssocID="{A7882C80-A471-43E0-89CE-B32AC87FB5CD}" presName="hierChild3" presStyleCnt="0"/>
      <dgm:spPr/>
    </dgm:pt>
    <dgm:pt modelId="{E57A63F4-24A5-4F56-A524-2E2E4460B6DC}" type="pres">
      <dgm:prSet presAssocID="{ED9DD811-A13C-4BA1-B2DE-09E489497A97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1FE53BA2-50C0-4ADE-A173-0BF6EF171241}" type="pres">
      <dgm:prSet presAssocID="{EE009E81-B251-408C-87C5-13C3C0001F70}" presName="hierRoot3" presStyleCnt="0">
        <dgm:presLayoutVars>
          <dgm:hierBranch val="init"/>
        </dgm:presLayoutVars>
      </dgm:prSet>
      <dgm:spPr/>
    </dgm:pt>
    <dgm:pt modelId="{A37F3A29-D62E-4227-B9D9-7345861259F7}" type="pres">
      <dgm:prSet presAssocID="{EE009E81-B251-408C-87C5-13C3C0001F70}" presName="rootComposite3" presStyleCnt="0"/>
      <dgm:spPr/>
    </dgm:pt>
    <dgm:pt modelId="{57D0BAD2-47C7-4D1A-BC5A-5A5B5CB019BA}" type="pres">
      <dgm:prSet presAssocID="{EE009E81-B251-408C-87C5-13C3C0001F7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EA73E4-F1A2-42E9-A463-FD740AAAEA9D}" type="pres">
      <dgm:prSet presAssocID="{EE009E81-B251-408C-87C5-13C3C0001F70}" presName="rootConnector3" presStyleLbl="asst1" presStyleIdx="0" presStyleCnt="1"/>
      <dgm:spPr/>
      <dgm:t>
        <a:bodyPr/>
        <a:lstStyle/>
        <a:p>
          <a:endParaRPr lang="en-US"/>
        </a:p>
      </dgm:t>
    </dgm:pt>
    <dgm:pt modelId="{A3026974-F162-4BD0-B7E2-6D568DDE66F7}" type="pres">
      <dgm:prSet presAssocID="{EE009E81-B251-408C-87C5-13C3C0001F70}" presName="hierChild6" presStyleCnt="0"/>
      <dgm:spPr/>
    </dgm:pt>
    <dgm:pt modelId="{ABAD27D0-539D-43F2-AB54-5B525389C7A7}" type="pres">
      <dgm:prSet presAssocID="{EE009E81-B251-408C-87C5-13C3C0001F70}" presName="hierChild7" presStyleCnt="0"/>
      <dgm:spPr/>
    </dgm:pt>
  </dgm:ptLst>
  <dgm:cxnLst>
    <dgm:cxn modelId="{0D655F22-5E14-4BE6-9859-7486358769C8}" srcId="{4D22CB74-9222-4356-B142-BE0D58DFDC7C}" destId="{A7882C80-A471-43E0-89CE-B32AC87FB5CD}" srcOrd="0" destOrd="0" parTransId="{01AFF867-50CF-4BCE-AC6F-0EC53133A78C}" sibTransId="{458B6557-8F93-4A23-B0DE-97D2259C75BC}"/>
    <dgm:cxn modelId="{066F9869-6737-4CD7-B6D6-9B48B8B7251A}" type="presOf" srcId="{6E533BDC-2576-4A6E-94D7-C72FB1298A93}" destId="{D96A2E64-896B-4926-8DCB-ED07A2039715}" srcOrd="0" destOrd="0" presId="urn:microsoft.com/office/officeart/2005/8/layout/orgChart1"/>
    <dgm:cxn modelId="{B878ACA9-0FE3-4F6B-84DB-A70093688D99}" type="presOf" srcId="{F3FA4D4F-C76D-4783-A583-D39C80F81AA3}" destId="{D90AC68E-8FF1-4A6C-AA71-CE8E6A14835B}" srcOrd="1" destOrd="0" presId="urn:microsoft.com/office/officeart/2005/8/layout/orgChart1"/>
    <dgm:cxn modelId="{B12D89B2-FB17-4D0E-BA6F-F11D3B6A1A6B}" type="presOf" srcId="{6E533BDC-2576-4A6E-94D7-C72FB1298A93}" destId="{7F5C3B14-94E2-4745-8812-0B08C33124C1}" srcOrd="1" destOrd="0" presId="urn:microsoft.com/office/officeart/2005/8/layout/orgChart1"/>
    <dgm:cxn modelId="{6037D243-5051-4B9C-AF78-C30858BE52AA}" type="presOf" srcId="{A7882C80-A471-43E0-89CE-B32AC87FB5CD}" destId="{F84782D9-27D3-4113-9776-F479CDAD74E8}" srcOrd="0" destOrd="0" presId="urn:microsoft.com/office/officeart/2005/8/layout/orgChart1"/>
    <dgm:cxn modelId="{EBF15D03-3306-4281-83BD-A5EAE8B46287}" srcId="{A7882C80-A471-43E0-89CE-B32AC87FB5CD}" destId="{56F61861-81E6-4E27-9BE9-239389D4D13B}" srcOrd="4" destOrd="0" parTransId="{684F2A4B-F6AA-48EE-AB41-AE82CDF1FAEC}" sibTransId="{AEFA1E00-F0C1-41AE-99C5-0D4CA52FF6A4}"/>
    <dgm:cxn modelId="{2F36FD2F-590C-41E3-A33A-95B8BAE4F4B3}" type="presOf" srcId="{684F2A4B-F6AA-48EE-AB41-AE82CDF1FAEC}" destId="{B98496EA-8EE0-4E14-921F-8C3699FC0DAB}" srcOrd="0" destOrd="0" presId="urn:microsoft.com/office/officeart/2005/8/layout/orgChart1"/>
    <dgm:cxn modelId="{285A421E-1B71-4B4A-A6E7-2F34B9129882}" type="presOf" srcId="{A7882C80-A471-43E0-89CE-B32AC87FB5CD}" destId="{1CAF5EED-0AD6-49EE-A257-7A5CFA296BAB}" srcOrd="1" destOrd="0" presId="urn:microsoft.com/office/officeart/2005/8/layout/orgChart1"/>
    <dgm:cxn modelId="{697579C6-65ED-4003-9543-8D358F6B8223}" type="presOf" srcId="{4D22CB74-9222-4356-B142-BE0D58DFDC7C}" destId="{EC168AB4-FE73-43DE-B20C-DA08828AAE34}" srcOrd="0" destOrd="0" presId="urn:microsoft.com/office/officeart/2005/8/layout/orgChart1"/>
    <dgm:cxn modelId="{229799D3-2E0A-4469-AD70-FE0F4B9A523C}" srcId="{A7882C80-A471-43E0-89CE-B32AC87FB5CD}" destId="{F3FA4D4F-C76D-4783-A583-D39C80F81AA3}" srcOrd="1" destOrd="0" parTransId="{CD9646F0-C89A-4BD9-8638-0FB649F1221F}" sibTransId="{1FA362A7-EC84-4419-A7C5-EA7EB0EF408B}"/>
    <dgm:cxn modelId="{0734E9C3-B0F7-4B84-A47B-2430D61D0474}" type="presOf" srcId="{EE009E81-B251-408C-87C5-13C3C0001F70}" destId="{57D0BAD2-47C7-4D1A-BC5A-5A5B5CB019BA}" srcOrd="0" destOrd="0" presId="urn:microsoft.com/office/officeart/2005/8/layout/orgChart1"/>
    <dgm:cxn modelId="{A015C3CC-B03C-4018-B5C7-99CE6824D2D7}" srcId="{A7882C80-A471-43E0-89CE-B32AC87FB5CD}" destId="{38F06B4D-75BE-4569-9DD1-3C20E27935D8}" srcOrd="2" destOrd="0" parTransId="{E848D85A-A283-49E0-9121-BFEECE073643}" sibTransId="{59E9AEC1-9E79-4DF3-9663-96D48B95FF93}"/>
    <dgm:cxn modelId="{04F5BA53-6FA0-4CF7-9F57-3EDAAA2A8D37}" type="presOf" srcId="{ED9DD811-A13C-4BA1-B2DE-09E489497A97}" destId="{E57A63F4-24A5-4F56-A524-2E2E4460B6DC}" srcOrd="0" destOrd="0" presId="urn:microsoft.com/office/officeart/2005/8/layout/orgChart1"/>
    <dgm:cxn modelId="{06D18D79-8A39-4523-805C-B5FF30398457}" type="presOf" srcId="{38F06B4D-75BE-4569-9DD1-3C20E27935D8}" destId="{A54A5298-1548-477A-9F2B-684B085DC50F}" srcOrd="0" destOrd="0" presId="urn:microsoft.com/office/officeart/2005/8/layout/orgChart1"/>
    <dgm:cxn modelId="{A83B7489-BC0D-4BD3-9AB9-FB3E52F484C6}" type="presOf" srcId="{56F61861-81E6-4E27-9BE9-239389D4D13B}" destId="{1A94BA34-9EA7-4BB1-B70F-3F10385C3D9B}" srcOrd="1" destOrd="0" presId="urn:microsoft.com/office/officeart/2005/8/layout/orgChart1"/>
    <dgm:cxn modelId="{DC9D3DD6-D0BC-479D-8A83-4CD0C6D3B709}" srcId="{A7882C80-A471-43E0-89CE-B32AC87FB5CD}" destId="{6E533BDC-2576-4A6E-94D7-C72FB1298A93}" srcOrd="3" destOrd="0" parTransId="{848EF78E-AA77-49BB-AA93-E2AF0964C9B5}" sibTransId="{9B8118DD-17DA-4DF7-946C-3201F69DFA5F}"/>
    <dgm:cxn modelId="{10F78A67-934F-42CA-9CE0-42F152CFFF6E}" type="presOf" srcId="{56F61861-81E6-4E27-9BE9-239389D4D13B}" destId="{95FD44E3-A9FE-4ADB-8830-912ADB665D12}" srcOrd="0" destOrd="0" presId="urn:microsoft.com/office/officeart/2005/8/layout/orgChart1"/>
    <dgm:cxn modelId="{69459BEF-ABED-49DF-A3B7-DAE0AABA0115}" type="presOf" srcId="{EE009E81-B251-408C-87C5-13C3C0001F70}" destId="{15EA73E4-F1A2-42E9-A463-FD740AAAEA9D}" srcOrd="1" destOrd="0" presId="urn:microsoft.com/office/officeart/2005/8/layout/orgChart1"/>
    <dgm:cxn modelId="{DE640F70-B516-4FD1-A85B-EACA69A59749}" type="presOf" srcId="{F3FA4D4F-C76D-4783-A583-D39C80F81AA3}" destId="{D8C80522-CD33-43B1-B453-B8B51C283920}" srcOrd="0" destOrd="0" presId="urn:microsoft.com/office/officeart/2005/8/layout/orgChart1"/>
    <dgm:cxn modelId="{16F578AE-7B46-4336-B447-C1CC6EDE4D16}" type="presOf" srcId="{E848D85A-A283-49E0-9121-BFEECE073643}" destId="{E8922F48-1BD6-4C8E-9C53-8411E9D62202}" srcOrd="0" destOrd="0" presId="urn:microsoft.com/office/officeart/2005/8/layout/orgChart1"/>
    <dgm:cxn modelId="{21483DFD-49CD-423D-ACBB-A0F14F9D3BE2}" type="presOf" srcId="{CD9646F0-C89A-4BD9-8638-0FB649F1221F}" destId="{0A98B6A6-CDC4-409C-AC9F-1AFFCA7B8F11}" srcOrd="0" destOrd="0" presId="urn:microsoft.com/office/officeart/2005/8/layout/orgChart1"/>
    <dgm:cxn modelId="{D091A50D-5BF6-4271-A9D1-87333B90D03A}" type="presOf" srcId="{38F06B4D-75BE-4569-9DD1-3C20E27935D8}" destId="{95F2B76A-BCE7-403C-A618-68663FB16427}" srcOrd="1" destOrd="0" presId="urn:microsoft.com/office/officeart/2005/8/layout/orgChart1"/>
    <dgm:cxn modelId="{469531A2-D267-4557-9B29-3DB17769BECB}" type="presOf" srcId="{848EF78E-AA77-49BB-AA93-E2AF0964C9B5}" destId="{5AFDF67B-C878-4983-96A4-E845DB1ABD3E}" srcOrd="0" destOrd="0" presId="urn:microsoft.com/office/officeart/2005/8/layout/orgChart1"/>
    <dgm:cxn modelId="{D1AE96A9-9E27-426E-BFF7-45096141BCAA}" srcId="{A7882C80-A471-43E0-89CE-B32AC87FB5CD}" destId="{EE009E81-B251-408C-87C5-13C3C0001F70}" srcOrd="0" destOrd="0" parTransId="{ED9DD811-A13C-4BA1-B2DE-09E489497A97}" sibTransId="{0806B048-C14A-4DC4-A64E-D04DA7BD7D9C}"/>
    <dgm:cxn modelId="{99B0023B-2675-42EB-90D7-98BDF3EF1C69}" type="presParOf" srcId="{EC168AB4-FE73-43DE-B20C-DA08828AAE34}" destId="{EF84AF16-33E3-4CC6-A087-171420738E58}" srcOrd="0" destOrd="0" presId="urn:microsoft.com/office/officeart/2005/8/layout/orgChart1"/>
    <dgm:cxn modelId="{9B1198E3-EF6B-4A3E-BE27-3F0965FB5247}" type="presParOf" srcId="{EF84AF16-33E3-4CC6-A087-171420738E58}" destId="{C21F9EC7-FE09-402E-9796-FD81334F460C}" srcOrd="0" destOrd="0" presId="urn:microsoft.com/office/officeart/2005/8/layout/orgChart1"/>
    <dgm:cxn modelId="{18541273-17B0-42E7-BD0E-ED1D499ED3E6}" type="presParOf" srcId="{C21F9EC7-FE09-402E-9796-FD81334F460C}" destId="{F84782D9-27D3-4113-9776-F479CDAD74E8}" srcOrd="0" destOrd="0" presId="urn:microsoft.com/office/officeart/2005/8/layout/orgChart1"/>
    <dgm:cxn modelId="{94781C1E-C351-4519-8278-557E89E9EC39}" type="presParOf" srcId="{C21F9EC7-FE09-402E-9796-FD81334F460C}" destId="{1CAF5EED-0AD6-49EE-A257-7A5CFA296BAB}" srcOrd="1" destOrd="0" presId="urn:microsoft.com/office/officeart/2005/8/layout/orgChart1"/>
    <dgm:cxn modelId="{5336EA94-C9AF-47AB-B971-B5D6D60631CE}" type="presParOf" srcId="{EF84AF16-33E3-4CC6-A087-171420738E58}" destId="{5A1B455B-F831-442D-81AE-99CE121B759D}" srcOrd="1" destOrd="0" presId="urn:microsoft.com/office/officeart/2005/8/layout/orgChart1"/>
    <dgm:cxn modelId="{115EC106-CFA3-44B9-ACF5-6C6910FB38FE}" type="presParOf" srcId="{5A1B455B-F831-442D-81AE-99CE121B759D}" destId="{0A98B6A6-CDC4-409C-AC9F-1AFFCA7B8F11}" srcOrd="0" destOrd="0" presId="urn:microsoft.com/office/officeart/2005/8/layout/orgChart1"/>
    <dgm:cxn modelId="{7C298FF0-C074-4CBC-8A1A-361499A40B25}" type="presParOf" srcId="{5A1B455B-F831-442D-81AE-99CE121B759D}" destId="{4F0918E3-6A94-4E4B-AC20-0E144179C0BC}" srcOrd="1" destOrd="0" presId="urn:microsoft.com/office/officeart/2005/8/layout/orgChart1"/>
    <dgm:cxn modelId="{E9741590-CB67-4689-A832-4B7C6427B402}" type="presParOf" srcId="{4F0918E3-6A94-4E4B-AC20-0E144179C0BC}" destId="{F6417B3E-8A77-4121-8CE2-B218D5BF6739}" srcOrd="0" destOrd="0" presId="urn:microsoft.com/office/officeart/2005/8/layout/orgChart1"/>
    <dgm:cxn modelId="{D57F47EB-1A7A-4A38-ACA8-30B494E472D6}" type="presParOf" srcId="{F6417B3E-8A77-4121-8CE2-B218D5BF6739}" destId="{D8C80522-CD33-43B1-B453-B8B51C283920}" srcOrd="0" destOrd="0" presId="urn:microsoft.com/office/officeart/2005/8/layout/orgChart1"/>
    <dgm:cxn modelId="{B2E0D07A-6046-4D21-879B-A17C206DED6F}" type="presParOf" srcId="{F6417B3E-8A77-4121-8CE2-B218D5BF6739}" destId="{D90AC68E-8FF1-4A6C-AA71-CE8E6A14835B}" srcOrd="1" destOrd="0" presId="urn:microsoft.com/office/officeart/2005/8/layout/orgChart1"/>
    <dgm:cxn modelId="{EF303B7B-04B3-4E09-B4EC-A4E7B7983C15}" type="presParOf" srcId="{4F0918E3-6A94-4E4B-AC20-0E144179C0BC}" destId="{0D2C2705-E8FB-47E7-B530-46BF7D52AF9C}" srcOrd="1" destOrd="0" presId="urn:microsoft.com/office/officeart/2005/8/layout/orgChart1"/>
    <dgm:cxn modelId="{44737ACF-21A4-4D2A-AFBF-D4AA4A6C3361}" type="presParOf" srcId="{4F0918E3-6A94-4E4B-AC20-0E144179C0BC}" destId="{F92DB1CE-3A6E-4998-8344-BE46A6A36117}" srcOrd="2" destOrd="0" presId="urn:microsoft.com/office/officeart/2005/8/layout/orgChart1"/>
    <dgm:cxn modelId="{51327E67-4FEC-418E-93D9-5A4A14297A5E}" type="presParOf" srcId="{5A1B455B-F831-442D-81AE-99CE121B759D}" destId="{E8922F48-1BD6-4C8E-9C53-8411E9D62202}" srcOrd="2" destOrd="0" presId="urn:microsoft.com/office/officeart/2005/8/layout/orgChart1"/>
    <dgm:cxn modelId="{C7280975-DECB-4030-ABF9-4274937F5ED2}" type="presParOf" srcId="{5A1B455B-F831-442D-81AE-99CE121B759D}" destId="{71433281-F509-4023-9260-450F917E689E}" srcOrd="3" destOrd="0" presId="urn:microsoft.com/office/officeart/2005/8/layout/orgChart1"/>
    <dgm:cxn modelId="{014872DE-B1E4-4652-A0AE-8B5EB738C298}" type="presParOf" srcId="{71433281-F509-4023-9260-450F917E689E}" destId="{89B167A2-5AAB-48DC-A53A-8212CCBB9435}" srcOrd="0" destOrd="0" presId="urn:microsoft.com/office/officeart/2005/8/layout/orgChart1"/>
    <dgm:cxn modelId="{B7383E61-E9F7-4504-8A1F-FE0275DCDE59}" type="presParOf" srcId="{89B167A2-5AAB-48DC-A53A-8212CCBB9435}" destId="{A54A5298-1548-477A-9F2B-684B085DC50F}" srcOrd="0" destOrd="0" presId="urn:microsoft.com/office/officeart/2005/8/layout/orgChart1"/>
    <dgm:cxn modelId="{CBEC85B3-02C4-48F3-AC7D-D9F6FCF4CE48}" type="presParOf" srcId="{89B167A2-5AAB-48DC-A53A-8212CCBB9435}" destId="{95F2B76A-BCE7-403C-A618-68663FB16427}" srcOrd="1" destOrd="0" presId="urn:microsoft.com/office/officeart/2005/8/layout/orgChart1"/>
    <dgm:cxn modelId="{381F0C28-324A-474E-BF1B-9794881FAB9E}" type="presParOf" srcId="{71433281-F509-4023-9260-450F917E689E}" destId="{D5AC0042-5575-43AB-9999-8FE17854048C}" srcOrd="1" destOrd="0" presId="urn:microsoft.com/office/officeart/2005/8/layout/orgChart1"/>
    <dgm:cxn modelId="{CFC3D6C6-4C85-4FB6-A3D1-AF841A9BE0E3}" type="presParOf" srcId="{71433281-F509-4023-9260-450F917E689E}" destId="{1D6E1193-305F-4178-B1F8-716004AFA319}" srcOrd="2" destOrd="0" presId="urn:microsoft.com/office/officeart/2005/8/layout/orgChart1"/>
    <dgm:cxn modelId="{EDDF69E1-8D0A-4401-BC84-CAB9AB34A225}" type="presParOf" srcId="{5A1B455B-F831-442D-81AE-99CE121B759D}" destId="{5AFDF67B-C878-4983-96A4-E845DB1ABD3E}" srcOrd="4" destOrd="0" presId="urn:microsoft.com/office/officeart/2005/8/layout/orgChart1"/>
    <dgm:cxn modelId="{0A353C7A-B195-4FBA-AD66-532AAE23A44B}" type="presParOf" srcId="{5A1B455B-F831-442D-81AE-99CE121B759D}" destId="{300F9049-4FBB-4A52-9046-B08CB047F8FD}" srcOrd="5" destOrd="0" presId="urn:microsoft.com/office/officeart/2005/8/layout/orgChart1"/>
    <dgm:cxn modelId="{EAC8D2ED-E148-4B68-A907-29599DBF2EDC}" type="presParOf" srcId="{300F9049-4FBB-4A52-9046-B08CB047F8FD}" destId="{239A7C3C-9FBF-4DE5-9446-D09C86D37A0F}" srcOrd="0" destOrd="0" presId="urn:microsoft.com/office/officeart/2005/8/layout/orgChart1"/>
    <dgm:cxn modelId="{B0BA48A0-D54D-4139-83F8-90E64F59609B}" type="presParOf" srcId="{239A7C3C-9FBF-4DE5-9446-D09C86D37A0F}" destId="{D96A2E64-896B-4926-8DCB-ED07A2039715}" srcOrd="0" destOrd="0" presId="urn:microsoft.com/office/officeart/2005/8/layout/orgChart1"/>
    <dgm:cxn modelId="{46F8BFB6-38ED-4433-A15B-99ACB3CF73BE}" type="presParOf" srcId="{239A7C3C-9FBF-4DE5-9446-D09C86D37A0F}" destId="{7F5C3B14-94E2-4745-8812-0B08C33124C1}" srcOrd="1" destOrd="0" presId="urn:microsoft.com/office/officeart/2005/8/layout/orgChart1"/>
    <dgm:cxn modelId="{3B47F629-E42D-4FE9-AE94-1C5ED9215383}" type="presParOf" srcId="{300F9049-4FBB-4A52-9046-B08CB047F8FD}" destId="{0E7A6B29-3698-4D43-824A-C1A9ABD6DA09}" srcOrd="1" destOrd="0" presId="urn:microsoft.com/office/officeart/2005/8/layout/orgChart1"/>
    <dgm:cxn modelId="{B7EBDF3E-C269-4476-B484-2C7FEEC56FD0}" type="presParOf" srcId="{300F9049-4FBB-4A52-9046-B08CB047F8FD}" destId="{0C73E033-81C2-4513-B95C-930B6D8591D8}" srcOrd="2" destOrd="0" presId="urn:microsoft.com/office/officeart/2005/8/layout/orgChart1"/>
    <dgm:cxn modelId="{C2F986E3-EF4C-4915-ADE7-591632F6E9CB}" type="presParOf" srcId="{5A1B455B-F831-442D-81AE-99CE121B759D}" destId="{B98496EA-8EE0-4E14-921F-8C3699FC0DAB}" srcOrd="6" destOrd="0" presId="urn:microsoft.com/office/officeart/2005/8/layout/orgChart1"/>
    <dgm:cxn modelId="{48BDA37E-3AA6-4CD1-8BC7-1CFDC3075C31}" type="presParOf" srcId="{5A1B455B-F831-442D-81AE-99CE121B759D}" destId="{0C409D40-D19C-4141-A4B3-6B9FB92DC4C5}" srcOrd="7" destOrd="0" presId="urn:microsoft.com/office/officeart/2005/8/layout/orgChart1"/>
    <dgm:cxn modelId="{A49519ED-2DAF-4DEF-A796-7C865D717146}" type="presParOf" srcId="{0C409D40-D19C-4141-A4B3-6B9FB92DC4C5}" destId="{A2226888-B6D7-491F-BDAA-2246E0C5A62A}" srcOrd="0" destOrd="0" presId="urn:microsoft.com/office/officeart/2005/8/layout/orgChart1"/>
    <dgm:cxn modelId="{5590D1CD-924A-4B42-9336-E47844F3FBFF}" type="presParOf" srcId="{A2226888-B6D7-491F-BDAA-2246E0C5A62A}" destId="{95FD44E3-A9FE-4ADB-8830-912ADB665D12}" srcOrd="0" destOrd="0" presId="urn:microsoft.com/office/officeart/2005/8/layout/orgChart1"/>
    <dgm:cxn modelId="{E0CD8A45-32E8-4335-ADA2-36662DA700B2}" type="presParOf" srcId="{A2226888-B6D7-491F-BDAA-2246E0C5A62A}" destId="{1A94BA34-9EA7-4BB1-B70F-3F10385C3D9B}" srcOrd="1" destOrd="0" presId="urn:microsoft.com/office/officeart/2005/8/layout/orgChart1"/>
    <dgm:cxn modelId="{7D9628FA-2D73-4C83-98CE-F955E9340DA0}" type="presParOf" srcId="{0C409D40-D19C-4141-A4B3-6B9FB92DC4C5}" destId="{61E9FEA6-66C8-4CE2-88C1-3D7FAFCED816}" srcOrd="1" destOrd="0" presId="urn:microsoft.com/office/officeart/2005/8/layout/orgChart1"/>
    <dgm:cxn modelId="{EAF228E6-F503-4638-9F41-FB417DCBCCB3}" type="presParOf" srcId="{0C409D40-D19C-4141-A4B3-6B9FB92DC4C5}" destId="{63FAFCDA-8136-4B1A-A5B1-716F1DA3C36A}" srcOrd="2" destOrd="0" presId="urn:microsoft.com/office/officeart/2005/8/layout/orgChart1"/>
    <dgm:cxn modelId="{CE09F724-065B-492A-9328-572403FF6310}" type="presParOf" srcId="{EF84AF16-33E3-4CC6-A087-171420738E58}" destId="{F7C21E7F-696E-43D6-BFD2-FF27DF0F1522}" srcOrd="2" destOrd="0" presId="urn:microsoft.com/office/officeart/2005/8/layout/orgChart1"/>
    <dgm:cxn modelId="{29C2A2FD-4A6F-4A9E-A3A8-F909FC201E0D}" type="presParOf" srcId="{F7C21E7F-696E-43D6-BFD2-FF27DF0F1522}" destId="{E57A63F4-24A5-4F56-A524-2E2E4460B6DC}" srcOrd="0" destOrd="0" presId="urn:microsoft.com/office/officeart/2005/8/layout/orgChart1"/>
    <dgm:cxn modelId="{D6642118-4F8D-4CB5-9B8F-B63FF59238B8}" type="presParOf" srcId="{F7C21E7F-696E-43D6-BFD2-FF27DF0F1522}" destId="{1FE53BA2-50C0-4ADE-A173-0BF6EF171241}" srcOrd="1" destOrd="0" presId="urn:microsoft.com/office/officeart/2005/8/layout/orgChart1"/>
    <dgm:cxn modelId="{9A621476-F5F8-4C39-9281-B3762953E292}" type="presParOf" srcId="{1FE53BA2-50C0-4ADE-A173-0BF6EF171241}" destId="{A37F3A29-D62E-4227-B9D9-7345861259F7}" srcOrd="0" destOrd="0" presId="urn:microsoft.com/office/officeart/2005/8/layout/orgChart1"/>
    <dgm:cxn modelId="{0BF590A9-68D4-4405-9D02-D3D58591C92E}" type="presParOf" srcId="{A37F3A29-D62E-4227-B9D9-7345861259F7}" destId="{57D0BAD2-47C7-4D1A-BC5A-5A5B5CB019BA}" srcOrd="0" destOrd="0" presId="urn:microsoft.com/office/officeart/2005/8/layout/orgChart1"/>
    <dgm:cxn modelId="{3FE9FDA2-204C-4B68-92BC-96974DFC5BC0}" type="presParOf" srcId="{A37F3A29-D62E-4227-B9D9-7345861259F7}" destId="{15EA73E4-F1A2-42E9-A463-FD740AAAEA9D}" srcOrd="1" destOrd="0" presId="urn:microsoft.com/office/officeart/2005/8/layout/orgChart1"/>
    <dgm:cxn modelId="{AD6D5D0B-7E3A-4639-B7F3-B51DC38F6D3A}" type="presParOf" srcId="{1FE53BA2-50C0-4ADE-A173-0BF6EF171241}" destId="{A3026974-F162-4BD0-B7E2-6D568DDE66F7}" srcOrd="1" destOrd="0" presId="urn:microsoft.com/office/officeart/2005/8/layout/orgChart1"/>
    <dgm:cxn modelId="{4D9241F4-D80D-44BC-885A-E1979350537B}" type="presParOf" srcId="{1FE53BA2-50C0-4ADE-A173-0BF6EF171241}" destId="{ABAD27D0-539D-43F2-AB54-5B525389C7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A63F4-24A5-4F56-A524-2E2E4460B6DC}">
      <dsp:nvSpPr>
        <dsp:cNvPr id="0" name=""/>
        <dsp:cNvSpPr/>
      </dsp:nvSpPr>
      <dsp:spPr>
        <a:xfrm>
          <a:off x="3607040" y="786280"/>
          <a:ext cx="164859" cy="722241"/>
        </a:xfrm>
        <a:custGeom>
          <a:avLst/>
          <a:gdLst/>
          <a:ahLst/>
          <a:cxnLst/>
          <a:rect l="0" t="0" r="0" b="0"/>
          <a:pathLst>
            <a:path>
              <a:moveTo>
                <a:pt x="164859" y="0"/>
              </a:moveTo>
              <a:lnTo>
                <a:pt x="164859" y="722241"/>
              </a:lnTo>
              <a:lnTo>
                <a:pt x="0" y="7222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496EA-8EE0-4E14-921F-8C3699FC0DAB}">
      <dsp:nvSpPr>
        <dsp:cNvPr id="0" name=""/>
        <dsp:cNvSpPr/>
      </dsp:nvSpPr>
      <dsp:spPr>
        <a:xfrm>
          <a:off x="3771900" y="786280"/>
          <a:ext cx="2849713" cy="1444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23"/>
              </a:lnTo>
              <a:lnTo>
                <a:pt x="2849713" y="1279623"/>
              </a:lnTo>
              <a:lnTo>
                <a:pt x="2849713" y="14444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DF67B-C878-4983-96A4-E845DB1ABD3E}">
      <dsp:nvSpPr>
        <dsp:cNvPr id="0" name=""/>
        <dsp:cNvSpPr/>
      </dsp:nvSpPr>
      <dsp:spPr>
        <a:xfrm>
          <a:off x="3771900" y="786280"/>
          <a:ext cx="949904" cy="1444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23"/>
              </a:lnTo>
              <a:lnTo>
                <a:pt x="949904" y="1279623"/>
              </a:lnTo>
              <a:lnTo>
                <a:pt x="949904" y="14444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22F48-1BD6-4C8E-9C53-8411E9D62202}">
      <dsp:nvSpPr>
        <dsp:cNvPr id="0" name=""/>
        <dsp:cNvSpPr/>
      </dsp:nvSpPr>
      <dsp:spPr>
        <a:xfrm>
          <a:off x="2821995" y="786280"/>
          <a:ext cx="949904" cy="1444482"/>
        </a:xfrm>
        <a:custGeom>
          <a:avLst/>
          <a:gdLst/>
          <a:ahLst/>
          <a:cxnLst/>
          <a:rect l="0" t="0" r="0" b="0"/>
          <a:pathLst>
            <a:path>
              <a:moveTo>
                <a:pt x="949904" y="0"/>
              </a:moveTo>
              <a:lnTo>
                <a:pt x="949904" y="1279623"/>
              </a:lnTo>
              <a:lnTo>
                <a:pt x="0" y="1279623"/>
              </a:lnTo>
              <a:lnTo>
                <a:pt x="0" y="14444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8B6A6-CDC4-409C-AC9F-1AFFCA7B8F11}">
      <dsp:nvSpPr>
        <dsp:cNvPr id="0" name=""/>
        <dsp:cNvSpPr/>
      </dsp:nvSpPr>
      <dsp:spPr>
        <a:xfrm>
          <a:off x="922186" y="786280"/>
          <a:ext cx="2849713" cy="1444482"/>
        </a:xfrm>
        <a:custGeom>
          <a:avLst/>
          <a:gdLst/>
          <a:ahLst/>
          <a:cxnLst/>
          <a:rect l="0" t="0" r="0" b="0"/>
          <a:pathLst>
            <a:path>
              <a:moveTo>
                <a:pt x="2849713" y="0"/>
              </a:moveTo>
              <a:lnTo>
                <a:pt x="2849713" y="1279623"/>
              </a:lnTo>
              <a:lnTo>
                <a:pt x="0" y="1279623"/>
              </a:lnTo>
              <a:lnTo>
                <a:pt x="0" y="14444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782D9-27D3-4113-9776-F479CDAD74E8}">
      <dsp:nvSpPr>
        <dsp:cNvPr id="0" name=""/>
        <dsp:cNvSpPr/>
      </dsp:nvSpPr>
      <dsp:spPr>
        <a:xfrm>
          <a:off x="2986854" y="1235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Roger </a:t>
          </a:r>
          <a:r>
            <a:rPr lang="en-US" sz="1400" kern="1200" dirty="0" err="1" smtClean="0"/>
            <a:t>Gustavson</a:t>
          </a:r>
          <a:r>
            <a:rPr lang="en-US" sz="1400" kern="1200" dirty="0" smtClean="0"/>
            <a:t>, President</a:t>
          </a:r>
          <a:endParaRPr lang="en-US" sz="1400" kern="1200" dirty="0"/>
        </a:p>
      </dsp:txBody>
      <dsp:txXfrm>
        <a:off x="2986854" y="1235"/>
        <a:ext cx="1570090" cy="785045"/>
      </dsp:txXfrm>
    </dsp:sp>
    <dsp:sp modelId="{D8C80522-CD33-43B1-B453-B8B51C283920}">
      <dsp:nvSpPr>
        <dsp:cNvPr id="0" name=""/>
        <dsp:cNvSpPr/>
      </dsp:nvSpPr>
      <dsp:spPr>
        <a:xfrm>
          <a:off x="137141" y="2230763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Mark </a:t>
          </a:r>
          <a:r>
            <a:rPr lang="en-US" sz="1400" kern="1200" dirty="0" err="1" smtClean="0"/>
            <a:t>Billington</a:t>
          </a:r>
          <a:r>
            <a:rPr lang="en-US" sz="1400" kern="1200" dirty="0" smtClean="0"/>
            <a:t/>
          </a:r>
          <a:br>
            <a:rPr lang="en-US" sz="1400" kern="1200" dirty="0" smtClean="0"/>
          </a:br>
          <a:r>
            <a:rPr lang="en-US" sz="1400" kern="1200" dirty="0" smtClean="0"/>
            <a:t>Vice President, Operations</a:t>
          </a:r>
          <a:endParaRPr lang="en-US" sz="1400" kern="1200" dirty="0"/>
        </a:p>
      </dsp:txBody>
      <dsp:txXfrm>
        <a:off x="137141" y="2230763"/>
        <a:ext cx="1570090" cy="785045"/>
      </dsp:txXfrm>
    </dsp:sp>
    <dsp:sp modelId="{A54A5298-1548-477A-9F2B-684B085DC50F}">
      <dsp:nvSpPr>
        <dsp:cNvPr id="0" name=""/>
        <dsp:cNvSpPr/>
      </dsp:nvSpPr>
      <dsp:spPr>
        <a:xfrm>
          <a:off x="2036950" y="2230763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Bill Johnston</a:t>
          </a:r>
          <a:br>
            <a:rPr lang="en-US" sz="1400" kern="1200" dirty="0" smtClean="0"/>
          </a:br>
          <a:r>
            <a:rPr lang="en-US" sz="1400" kern="1200" dirty="0" smtClean="0"/>
            <a:t>Manager, MIS</a:t>
          </a:r>
          <a:endParaRPr lang="en-US" sz="1400" kern="1200" dirty="0"/>
        </a:p>
      </dsp:txBody>
      <dsp:txXfrm>
        <a:off x="2036950" y="2230763"/>
        <a:ext cx="1570090" cy="785045"/>
      </dsp:txXfrm>
    </dsp:sp>
    <dsp:sp modelId="{D96A2E64-896B-4926-8DCB-ED07A2039715}">
      <dsp:nvSpPr>
        <dsp:cNvPr id="0" name=""/>
        <dsp:cNvSpPr/>
      </dsp:nvSpPr>
      <dsp:spPr>
        <a:xfrm>
          <a:off x="3936759" y="2230763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Carol </a:t>
          </a:r>
          <a:r>
            <a:rPr lang="en-US" sz="1400" kern="1200" dirty="0" err="1" smtClean="0"/>
            <a:t>Hurtig</a:t>
          </a:r>
          <a:r>
            <a:rPr lang="en-US" sz="1400" kern="1200" dirty="0" smtClean="0"/>
            <a:t/>
          </a:r>
          <a:br>
            <a:rPr lang="en-US" sz="1400" kern="1200" dirty="0" smtClean="0"/>
          </a:br>
          <a:r>
            <a:rPr lang="en-US" sz="1400" kern="1200" dirty="0" smtClean="0"/>
            <a:t>Vice President, Sales and Marketing</a:t>
          </a:r>
          <a:endParaRPr lang="en-US" sz="1400" kern="1200" dirty="0"/>
        </a:p>
      </dsp:txBody>
      <dsp:txXfrm>
        <a:off x="3936759" y="2230763"/>
        <a:ext cx="1570090" cy="785045"/>
      </dsp:txXfrm>
    </dsp:sp>
    <dsp:sp modelId="{95FD44E3-A9FE-4ADB-8830-912ADB665D12}">
      <dsp:nvSpPr>
        <dsp:cNvPr id="0" name=""/>
        <dsp:cNvSpPr/>
      </dsp:nvSpPr>
      <dsp:spPr>
        <a:xfrm>
          <a:off x="5836568" y="2230763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Emile </a:t>
          </a:r>
          <a:r>
            <a:rPr lang="en-US" sz="1400" kern="1200" dirty="0" err="1" smtClean="0"/>
            <a:t>Lamoureux</a:t>
          </a:r>
          <a:r>
            <a:rPr lang="en-US" sz="1400" kern="1200" dirty="0" smtClean="0"/>
            <a:t/>
          </a:r>
          <a:br>
            <a:rPr lang="en-US" sz="1400" kern="1200" dirty="0" smtClean="0"/>
          </a:br>
          <a:r>
            <a:rPr lang="en-US" sz="1400" kern="1200" dirty="0" smtClean="0"/>
            <a:t>Secretary Treasurer</a:t>
          </a:r>
          <a:endParaRPr lang="en-US" sz="1400" kern="1200" dirty="0"/>
        </a:p>
      </dsp:txBody>
      <dsp:txXfrm>
        <a:off x="5836568" y="2230763"/>
        <a:ext cx="1570090" cy="785045"/>
      </dsp:txXfrm>
    </dsp:sp>
    <dsp:sp modelId="{57D0BAD2-47C7-4D1A-BC5A-5A5B5CB019BA}">
      <dsp:nvSpPr>
        <dsp:cNvPr id="0" name=""/>
        <dsp:cNvSpPr/>
      </dsp:nvSpPr>
      <dsp:spPr>
        <a:xfrm>
          <a:off x="2036950" y="1115999"/>
          <a:ext cx="1570090" cy="785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Jennifer Fletcher</a:t>
          </a:r>
          <a:br>
            <a:rPr lang="en-US" sz="1400" kern="1200" dirty="0" smtClean="0"/>
          </a:br>
          <a:r>
            <a:rPr lang="en-US" sz="1400" kern="1200" dirty="0" smtClean="0"/>
            <a:t>Executive Assistant</a:t>
          </a:r>
          <a:endParaRPr lang="en-US" sz="1400" kern="1200" dirty="0"/>
        </a:p>
      </dsp:txBody>
      <dsp:txXfrm>
        <a:off x="2036950" y="1115999"/>
        <a:ext cx="1570090" cy="785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4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6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3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2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1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8/13/2016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85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Global Holidays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Annual General Meeting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53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4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813300"/>
            <a:ext cx="6858000" cy="1384995"/>
          </a:xfrm>
          <a:prstGeom prst="rect">
            <a:avLst/>
          </a:prstGeom>
          <a:solidFill>
            <a:srgbClr val="92D050">
              <a:alpha val="71000"/>
            </a:srgbClr>
          </a:solidFill>
          <a:effectLst>
            <a:outerShdw blurRad="114300" dist="76200" dir="2700000" algn="tl" rotWithShape="0">
              <a:prstClr val="black">
                <a:alpha val="55000"/>
              </a:prstClr>
            </a:outerShdw>
          </a:effectLst>
        </p:spPr>
        <p:txBody>
          <a:bodyPr wrap="square" lIns="137160" tIns="137160" rIns="137160" bIns="137160" rtlCol="0">
            <a:spAutoFit/>
          </a:bodyPr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November 24-26, 2017</a:t>
            </a:r>
          </a:p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Rundle Roost Lodge and Conference Centre</a:t>
            </a:r>
          </a:p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Banff, Alberta, Canada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9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76739" y="2452924"/>
            <a:ext cx="5278847" cy="303938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0257" y="2762908"/>
            <a:ext cx="7543800" cy="17157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000" dirty="0">
                <a:latin typeface="+mj-lt"/>
              </a:rPr>
              <a:t>Adventures in the great </a:t>
            </a:r>
            <a:br>
              <a:rPr lang="en-US" sz="3000" dirty="0">
                <a:latin typeface="+mj-lt"/>
              </a:rPr>
            </a:br>
            <a:r>
              <a:rPr lang="en-US" sz="3000" dirty="0">
                <a:latin typeface="+mj-lt"/>
              </a:rPr>
              <a:t>outdoors…Naturally!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751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AGM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The Beginning of Global Holidays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History of a Successful Business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2016 — A </a:t>
            </a:r>
            <a:r>
              <a:rPr lang="en-US" dirty="0"/>
              <a:t>Tremendous </a:t>
            </a:r>
            <a:r>
              <a:rPr lang="en-US" dirty="0" smtClean="0"/>
              <a:t>Year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Prosperity for 2017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Past Growth and Performance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dirty="0" smtClean="0"/>
              <a:t>2018 —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Promotions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580723"/>
            <a:ext cx="7543800" cy="2678347"/>
          </a:xfrm>
        </p:spPr>
        <p:txBody>
          <a:bodyPr>
            <a:normAutofit/>
          </a:bodyPr>
          <a:lstStyle/>
          <a:p>
            <a:pPr marL="428625" indent="-428625">
              <a:buFont typeface="Wingdings" panose="05000000000000000000" pitchFamily="2" charset="2"/>
              <a:buChar char=""/>
            </a:pPr>
            <a:r>
              <a:rPr lang="en-US" sz="2100" dirty="0">
                <a:latin typeface="+mj-lt"/>
              </a:rPr>
              <a:t>Summer Holiday Draw</a:t>
            </a:r>
          </a:p>
          <a:p>
            <a:pPr marL="428625" indent="-428625">
              <a:buFont typeface="Wingdings" panose="05000000000000000000" pitchFamily="2" charset="2"/>
              <a:buChar char=""/>
            </a:pPr>
            <a:r>
              <a:rPr lang="en-US" sz="2100" dirty="0">
                <a:latin typeface="+mj-lt"/>
              </a:rPr>
              <a:t>Winter Holiday Draw</a:t>
            </a:r>
            <a:endParaRPr lang="en-US" sz="2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63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Prospects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357438"/>
            <a:ext cx="7543800" cy="2901633"/>
          </a:xfrm>
        </p:spPr>
        <p:txBody>
          <a:bodyPr>
            <a:normAutofit/>
          </a:bodyPr>
          <a:lstStyle/>
          <a:p>
            <a:pPr marL="254794" indent="-254794">
              <a:buFont typeface="Webdings" panose="05030102010509060703" pitchFamily="18" charset="2"/>
              <a:buChar char=""/>
            </a:pPr>
            <a:r>
              <a:rPr lang="en-US" sz="1800" dirty="0"/>
              <a:t>Adventure Tours</a:t>
            </a:r>
          </a:p>
          <a:p>
            <a:pPr lvl="1"/>
            <a:r>
              <a:rPr lang="en-US" sz="1500" dirty="0"/>
              <a:t>Cycling Tours</a:t>
            </a:r>
          </a:p>
          <a:p>
            <a:pPr lvl="1"/>
            <a:r>
              <a:rPr lang="en-US" sz="1500" dirty="0"/>
              <a:t>Ecological Holidays</a:t>
            </a:r>
          </a:p>
          <a:p>
            <a:pPr lvl="1"/>
            <a:r>
              <a:rPr lang="en-US" sz="1500" dirty="0"/>
              <a:t>Whitewater Rafting</a:t>
            </a:r>
            <a:endParaRPr lang="en-US" sz="1500" dirty="0"/>
          </a:p>
          <a:p>
            <a:pPr marL="254794" indent="-254794">
              <a:buFont typeface="Webdings" panose="05030102010509060703" pitchFamily="18" charset="2"/>
              <a:buChar char=""/>
            </a:pPr>
            <a:r>
              <a:rPr lang="en-US" sz="1800" dirty="0"/>
              <a:t>Bus Tours</a:t>
            </a:r>
          </a:p>
          <a:p>
            <a:pPr lvl="1"/>
            <a:r>
              <a:rPr lang="en-US" sz="1500" dirty="0"/>
              <a:t>Includes </a:t>
            </a:r>
            <a:r>
              <a:rPr lang="en-US" sz="1500" dirty="0" err="1"/>
              <a:t>Europass</a:t>
            </a:r>
            <a:endParaRPr lang="en-US" sz="1500" dirty="0"/>
          </a:p>
          <a:p>
            <a:pPr lvl="1"/>
            <a:r>
              <a:rPr lang="en-US" sz="1500" dirty="0"/>
              <a:t>Continental Breakfast</a:t>
            </a:r>
          </a:p>
          <a:p>
            <a:pPr marL="254794" indent="-254794">
              <a:buFont typeface="Webdings" panose="05030102010509060703" pitchFamily="18" charset="2"/>
              <a:buChar char=""/>
            </a:pPr>
            <a:r>
              <a:rPr lang="en-US" sz="1800" dirty="0"/>
              <a:t>Sightseeing Tours</a:t>
            </a:r>
          </a:p>
        </p:txBody>
      </p:sp>
    </p:spTree>
    <p:extLst>
      <p:ext uri="{BB962C8B-B14F-4D97-AF65-F5344CB8AC3E}">
        <p14:creationId xmlns:p14="http://schemas.microsoft.com/office/powerpoint/2010/main" val="31960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All Started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42900" y="3257550"/>
            <a:ext cx="2400300" cy="2328603"/>
          </a:xfrm>
        </p:spPr>
        <p:txBody>
          <a:bodyPr>
            <a:normAutofit/>
          </a:bodyPr>
          <a:lstStyle/>
          <a:p>
            <a:r>
              <a:rPr lang="en-US" sz="1500" dirty="0"/>
              <a:t>There are many business opportunities in the great outdoors</a:t>
            </a:r>
          </a:p>
          <a:p>
            <a:r>
              <a:rPr lang="en-US" sz="1500" i="1" dirty="0"/>
              <a:t>Roger </a:t>
            </a:r>
            <a:r>
              <a:rPr lang="en-US" sz="1500" i="1" dirty="0" err="1"/>
              <a:t>Gustavson</a:t>
            </a:r>
            <a:r>
              <a:rPr lang="en-US" sz="1500" i="1" dirty="0"/>
              <a:t>,</a:t>
            </a:r>
            <a:br>
              <a:rPr lang="en-US" sz="1500" i="1" dirty="0"/>
            </a:br>
            <a:r>
              <a:rPr lang="en-US" sz="1500" i="1" dirty="0"/>
              <a:t>President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248" y="1348059"/>
            <a:ext cx="3104762" cy="4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80416"/>
              </p:ext>
            </p:extLst>
          </p:nvPr>
        </p:nvGraphicFramePr>
        <p:xfrm>
          <a:off x="822722" y="2241948"/>
          <a:ext cx="7543800" cy="3017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2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Adventures for 2018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89" y="2211243"/>
            <a:ext cx="4921795" cy="335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6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</TotalTime>
  <Words>116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Webdings</vt:lpstr>
      <vt:lpstr>Wingdings</vt:lpstr>
      <vt:lpstr>Retrospect</vt:lpstr>
      <vt:lpstr>Global Holidays</vt:lpstr>
      <vt:lpstr>PowerPoint Presentation</vt:lpstr>
      <vt:lpstr>Mission Statement</vt:lpstr>
      <vt:lpstr>AGM Agenda</vt:lpstr>
      <vt:lpstr>Customer Promotions</vt:lpstr>
      <vt:lpstr>Business Prospects</vt:lpstr>
      <vt:lpstr>How It All Started</vt:lpstr>
      <vt:lpstr>Organizational Structure</vt:lpstr>
      <vt:lpstr>New Adventures for 2018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Holidays</dc:title>
  <dc:creator>User01</dc:creator>
  <cp:lastModifiedBy>Silvie Lambert</cp:lastModifiedBy>
  <cp:revision>21</cp:revision>
  <dcterms:created xsi:type="dcterms:W3CDTF">2013-04-15T00:47:27Z</dcterms:created>
  <dcterms:modified xsi:type="dcterms:W3CDTF">2016-08-14T03:26:08Z</dcterms:modified>
</cp:coreProperties>
</file>