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472" autoAdjust="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A2F58-C289-4F64-A1F6-16E996398DD6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Newsprint</a:t>
          </a:r>
          <a:endParaRPr lang="en-US" sz="4100" kern="1200" dirty="0"/>
        </a:p>
      </dsp:txBody>
      <dsp:txXfrm>
        <a:off x="744" y="145603"/>
        <a:ext cx="2902148" cy="1741289"/>
      </dsp:txXfrm>
    </dsp:sp>
    <dsp:sp modelId="{FE8BA8E6-A679-472B-A3FD-FA0739778D5A}">
      <dsp:nvSpPr>
        <dsp:cNvPr id="0" name=""/>
        <dsp:cNvSpPr/>
      </dsp:nvSpPr>
      <dsp:spPr>
        <a:xfrm>
          <a:off x="3193107" y="174613"/>
          <a:ext cx="2902148" cy="1741289"/>
        </a:xfrm>
        <a:prstGeom prst="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Regular Paper</a:t>
          </a:r>
          <a:endParaRPr lang="en-US" sz="4100" kern="1200" dirty="0"/>
        </a:p>
      </dsp:txBody>
      <dsp:txXfrm>
        <a:off x="3193107" y="174613"/>
        <a:ext cx="2902148" cy="1741289"/>
      </dsp:txXfrm>
    </dsp:sp>
    <dsp:sp modelId="{4EDD74F5-85A3-4BFF-8B1D-541BE2BA457F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Aluminum Cans</a:t>
          </a:r>
          <a:endParaRPr lang="en-US" sz="4100" kern="1200" dirty="0"/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0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5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54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5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One.docx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the 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6605615" y="333373"/>
            <a:ext cx="2181227" cy="2181227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ln>
            <a:noFill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Your Part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61200"/>
              </p:ext>
            </p:extLst>
          </p:nvPr>
        </p:nvGraphicFramePr>
        <p:xfrm>
          <a:off x="1714500" y="1774825"/>
          <a:ext cx="5715000" cy="333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5714802" imgH="3339258" progId="Word.Document.12">
                  <p:link updateAutomatic="1"/>
                </p:oleObj>
              </mc:Choice>
              <mc:Fallback>
                <p:oleObj name="Document" r:id="rId3" imgW="5714802" imgH="3339258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1774825"/>
                        <a:ext cx="5715000" cy="333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Wisp</vt:lpstr>
      <vt:lpstr>C:\P152en_data\Table One.docx!OLE_LINK1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Dean Mayer</cp:lastModifiedBy>
  <cp:revision>34</cp:revision>
  <dcterms:created xsi:type="dcterms:W3CDTF">1997-01-31T19:19:54Z</dcterms:created>
  <dcterms:modified xsi:type="dcterms:W3CDTF">2013-10-28T14:48:57Z</dcterms:modified>
</cp:coreProperties>
</file>