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31" autoAdjust="0"/>
    <p:restoredTop sz="86472" autoAdjust="0"/>
  </p:normalViewPr>
  <p:slideViewPr>
    <p:cSldViewPr>
      <p:cViewPr varScale="1">
        <p:scale>
          <a:sx n="74" d="100"/>
          <a:sy n="74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D2C6A5-2AF5-4BC4-90EE-95A609CE6D7B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611EF3-BEEB-4BD4-9BCE-7594226E98FD}">
      <dgm:prSet phldrT="[Text]"/>
      <dgm:spPr/>
      <dgm:t>
        <a:bodyPr/>
        <a:lstStyle/>
        <a:p>
          <a:r>
            <a:rPr lang="en-US" dirty="0" smtClean="0"/>
            <a:t>Newsprint</a:t>
          </a:r>
          <a:endParaRPr lang="en-US" dirty="0"/>
        </a:p>
      </dgm:t>
    </dgm:pt>
    <dgm:pt modelId="{FE9A0F60-602E-4F54-84CD-3BB91B583599}" type="parTrans" cxnId="{C19C4940-E738-4A9F-A598-A8AAA4AF1FAF}">
      <dgm:prSet/>
      <dgm:spPr/>
      <dgm:t>
        <a:bodyPr/>
        <a:lstStyle/>
        <a:p>
          <a:endParaRPr lang="en-US"/>
        </a:p>
      </dgm:t>
    </dgm:pt>
    <dgm:pt modelId="{56753952-D634-487E-BFE7-F29F508A31DE}" type="sibTrans" cxnId="{C19C4940-E738-4A9F-A598-A8AAA4AF1FAF}">
      <dgm:prSet/>
      <dgm:spPr/>
      <dgm:t>
        <a:bodyPr/>
        <a:lstStyle/>
        <a:p>
          <a:endParaRPr lang="en-US"/>
        </a:p>
      </dgm:t>
    </dgm:pt>
    <dgm:pt modelId="{79A2455F-AFA3-4C30-8E07-2D8D96D8F0B5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Regular Paper</a:t>
          </a:r>
          <a:endParaRPr lang="en-US" dirty="0"/>
        </a:p>
      </dgm:t>
    </dgm:pt>
    <dgm:pt modelId="{0CD842C7-A059-4AD0-8CF0-03EB5DA41880}" type="parTrans" cxnId="{D9C63CE6-839B-4AE5-AE09-EB8ADA9DF430}">
      <dgm:prSet/>
      <dgm:spPr/>
      <dgm:t>
        <a:bodyPr/>
        <a:lstStyle/>
        <a:p>
          <a:endParaRPr lang="en-US"/>
        </a:p>
      </dgm:t>
    </dgm:pt>
    <dgm:pt modelId="{A8802437-AC23-4B4F-9288-82229274C057}" type="sibTrans" cxnId="{D9C63CE6-839B-4AE5-AE09-EB8ADA9DF430}">
      <dgm:prSet/>
      <dgm:spPr/>
      <dgm:t>
        <a:bodyPr/>
        <a:lstStyle/>
        <a:p>
          <a:endParaRPr lang="en-US"/>
        </a:p>
      </dgm:t>
    </dgm:pt>
    <dgm:pt modelId="{D9D9BEA8-9506-46F9-91E1-3409F9E501F4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smtClean="0"/>
            <a:t>Aluminum Cans</a:t>
          </a:r>
          <a:endParaRPr lang="en-US" dirty="0"/>
        </a:p>
      </dgm:t>
    </dgm:pt>
    <dgm:pt modelId="{A38D7A12-467F-48ED-BED9-2DDF6A477928}" type="parTrans" cxnId="{E2159E7A-5ACE-444C-BB74-A21F08ADABE5}">
      <dgm:prSet/>
      <dgm:spPr/>
      <dgm:t>
        <a:bodyPr/>
        <a:lstStyle/>
        <a:p>
          <a:endParaRPr lang="en-US"/>
        </a:p>
      </dgm:t>
    </dgm:pt>
    <dgm:pt modelId="{0382C9FB-BCBE-4558-AB10-FD637B990768}" type="sibTrans" cxnId="{E2159E7A-5ACE-444C-BB74-A21F08ADABE5}">
      <dgm:prSet/>
      <dgm:spPr/>
      <dgm:t>
        <a:bodyPr/>
        <a:lstStyle/>
        <a:p>
          <a:endParaRPr lang="en-US"/>
        </a:p>
      </dgm:t>
    </dgm:pt>
    <dgm:pt modelId="{7620E44E-2D63-4FB8-9F0C-5388B01EED21}" type="pres">
      <dgm:prSet presAssocID="{42D2C6A5-2AF5-4BC4-90EE-95A609CE6D7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7A2F58-C289-4F64-A1F6-16E996398DD6}" type="pres">
      <dgm:prSet presAssocID="{D1611EF3-BEEB-4BD4-9BCE-7594226E98F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319C06-A6F4-42F3-A4AF-30B75CB95D1C}" type="pres">
      <dgm:prSet presAssocID="{56753952-D634-487E-BFE7-F29F508A31DE}" presName="sibTrans" presStyleCnt="0"/>
      <dgm:spPr/>
    </dgm:pt>
    <dgm:pt modelId="{FE8BA8E6-A679-472B-A3FD-FA0739778D5A}" type="pres">
      <dgm:prSet presAssocID="{79A2455F-AFA3-4C30-8E07-2D8D96D8F0B5}" presName="node" presStyleLbl="node1" presStyleIdx="1" presStyleCnt="3" custLinFactNeighborY="1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E87A17-B51C-45C7-B574-747A57A51ADB}" type="pres">
      <dgm:prSet presAssocID="{A8802437-AC23-4B4F-9288-82229274C057}" presName="sibTrans" presStyleCnt="0"/>
      <dgm:spPr/>
    </dgm:pt>
    <dgm:pt modelId="{4EDD74F5-85A3-4BFF-8B1D-541BE2BA457F}" type="pres">
      <dgm:prSet presAssocID="{D9D9BEA8-9506-46F9-91E1-3409F9E501F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159E7A-5ACE-444C-BB74-A21F08ADABE5}" srcId="{42D2C6A5-2AF5-4BC4-90EE-95A609CE6D7B}" destId="{D9D9BEA8-9506-46F9-91E1-3409F9E501F4}" srcOrd="2" destOrd="0" parTransId="{A38D7A12-467F-48ED-BED9-2DDF6A477928}" sibTransId="{0382C9FB-BCBE-4558-AB10-FD637B990768}"/>
    <dgm:cxn modelId="{C19C4940-E738-4A9F-A598-A8AAA4AF1FAF}" srcId="{42D2C6A5-2AF5-4BC4-90EE-95A609CE6D7B}" destId="{D1611EF3-BEEB-4BD4-9BCE-7594226E98FD}" srcOrd="0" destOrd="0" parTransId="{FE9A0F60-602E-4F54-84CD-3BB91B583599}" sibTransId="{56753952-D634-487E-BFE7-F29F508A31DE}"/>
    <dgm:cxn modelId="{C73EE49E-523D-4C7B-AA85-E3E3059EDA6E}" type="presOf" srcId="{D9D9BEA8-9506-46F9-91E1-3409F9E501F4}" destId="{4EDD74F5-85A3-4BFF-8B1D-541BE2BA457F}" srcOrd="0" destOrd="0" presId="urn:microsoft.com/office/officeart/2005/8/layout/default#1"/>
    <dgm:cxn modelId="{5FC63346-3B05-44BC-9052-5B7609F2CBAF}" type="presOf" srcId="{D1611EF3-BEEB-4BD4-9BCE-7594226E98FD}" destId="{8E7A2F58-C289-4F64-A1F6-16E996398DD6}" srcOrd="0" destOrd="0" presId="urn:microsoft.com/office/officeart/2005/8/layout/default#1"/>
    <dgm:cxn modelId="{D9C63CE6-839B-4AE5-AE09-EB8ADA9DF430}" srcId="{42D2C6A5-2AF5-4BC4-90EE-95A609CE6D7B}" destId="{79A2455F-AFA3-4C30-8E07-2D8D96D8F0B5}" srcOrd="1" destOrd="0" parTransId="{0CD842C7-A059-4AD0-8CF0-03EB5DA41880}" sibTransId="{A8802437-AC23-4B4F-9288-82229274C057}"/>
    <dgm:cxn modelId="{0F734587-B7AD-4721-AE06-6DC74B90BD70}" type="presOf" srcId="{79A2455F-AFA3-4C30-8E07-2D8D96D8F0B5}" destId="{FE8BA8E6-A679-472B-A3FD-FA0739778D5A}" srcOrd="0" destOrd="0" presId="urn:microsoft.com/office/officeart/2005/8/layout/default#1"/>
    <dgm:cxn modelId="{2E96F270-5CD2-43C4-92B7-357669B26602}" type="presOf" srcId="{42D2C6A5-2AF5-4BC4-90EE-95A609CE6D7B}" destId="{7620E44E-2D63-4FB8-9F0C-5388B01EED21}" srcOrd="0" destOrd="0" presId="urn:microsoft.com/office/officeart/2005/8/layout/default#1"/>
    <dgm:cxn modelId="{5045A008-1D9B-45E3-88E7-DC41D15A39DD}" type="presParOf" srcId="{7620E44E-2D63-4FB8-9F0C-5388B01EED21}" destId="{8E7A2F58-C289-4F64-A1F6-16E996398DD6}" srcOrd="0" destOrd="0" presId="urn:microsoft.com/office/officeart/2005/8/layout/default#1"/>
    <dgm:cxn modelId="{BA228452-7860-47E3-8E04-DAFCF80CC548}" type="presParOf" srcId="{7620E44E-2D63-4FB8-9F0C-5388B01EED21}" destId="{55319C06-A6F4-42F3-A4AF-30B75CB95D1C}" srcOrd="1" destOrd="0" presId="urn:microsoft.com/office/officeart/2005/8/layout/default#1"/>
    <dgm:cxn modelId="{D72976FA-4701-4584-BE97-0B7190977E5B}" type="presParOf" srcId="{7620E44E-2D63-4FB8-9F0C-5388B01EED21}" destId="{FE8BA8E6-A679-472B-A3FD-FA0739778D5A}" srcOrd="2" destOrd="0" presId="urn:microsoft.com/office/officeart/2005/8/layout/default#1"/>
    <dgm:cxn modelId="{B5EF78CC-CB2E-4C93-BFEF-65831F99B730}" type="presParOf" srcId="{7620E44E-2D63-4FB8-9F0C-5388B01EED21}" destId="{BDE87A17-B51C-45C7-B574-747A57A51ADB}" srcOrd="3" destOrd="0" presId="urn:microsoft.com/office/officeart/2005/8/layout/default#1"/>
    <dgm:cxn modelId="{A831CEB2-D3B6-466E-99FE-195378AAAD2F}" type="presParOf" srcId="{7620E44E-2D63-4FB8-9F0C-5388B01EED21}" destId="{4EDD74F5-85A3-4BFF-8B1D-541BE2BA457F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7A2F58-C289-4F64-A1F6-16E996398DD6}">
      <dsp:nvSpPr>
        <dsp:cNvPr id="0" name=""/>
        <dsp:cNvSpPr/>
      </dsp:nvSpPr>
      <dsp:spPr>
        <a:xfrm>
          <a:off x="744" y="145603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Newsprint</a:t>
          </a:r>
          <a:endParaRPr lang="en-US" sz="4100" kern="1200" dirty="0"/>
        </a:p>
      </dsp:txBody>
      <dsp:txXfrm>
        <a:off x="744" y="145603"/>
        <a:ext cx="2902148" cy="1741289"/>
      </dsp:txXfrm>
    </dsp:sp>
    <dsp:sp modelId="{FE8BA8E6-A679-472B-A3FD-FA0739778D5A}">
      <dsp:nvSpPr>
        <dsp:cNvPr id="0" name=""/>
        <dsp:cNvSpPr/>
      </dsp:nvSpPr>
      <dsp:spPr>
        <a:xfrm>
          <a:off x="3193107" y="174613"/>
          <a:ext cx="2902148" cy="1741289"/>
        </a:xfrm>
        <a:prstGeom prst="rect">
          <a:avLst/>
        </a:prstGeom>
        <a:solidFill>
          <a:schemeClr val="accent2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Regular Paper</a:t>
          </a:r>
          <a:endParaRPr lang="en-US" sz="4100" kern="1200" dirty="0"/>
        </a:p>
      </dsp:txBody>
      <dsp:txXfrm>
        <a:off x="3193107" y="174613"/>
        <a:ext cx="2902148" cy="1741289"/>
      </dsp:txXfrm>
    </dsp:sp>
    <dsp:sp modelId="{4EDD74F5-85A3-4BFF-8B1D-541BE2BA457F}">
      <dsp:nvSpPr>
        <dsp:cNvPr id="0" name=""/>
        <dsp:cNvSpPr/>
      </dsp:nvSpPr>
      <dsp:spPr>
        <a:xfrm>
          <a:off x="1596925" y="2177107"/>
          <a:ext cx="2902148" cy="1741289"/>
        </a:xfrm>
        <a:prstGeom prst="rect">
          <a:avLst/>
        </a:prstGeom>
        <a:solidFill>
          <a:schemeClr val="accent3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Aluminum Cans</a:t>
          </a:r>
          <a:endParaRPr lang="en-US" sz="4100" kern="1200" dirty="0"/>
        </a:p>
      </dsp:txBody>
      <dsp:txXfrm>
        <a:off x="1596925" y="2177107"/>
        <a:ext cx="2902148" cy="1741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5E8F98BC-4359-417E-BDEF-70F632F027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8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10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207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5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0546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81AC8-2C4C-4F97-89CD-533FAC52ED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68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8CB8F-7BB7-4391-AC07-1876998DE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7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C24F-8880-482C-8A97-493332B56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42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7E83A92-F1FE-48AD-9F4D-B76CD1A91C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35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FF5C9F4-2ACB-4BFA-8099-F4783B21EA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08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04C835E-6651-4E0B-A2FB-D8996ACD8E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5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4145-41BE-498D-9636-28439FE0D4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5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0824F-46B3-4154-845E-2BD5977A28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9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E92F-0464-470C-8E73-5EACE552D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22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2C37BA-BDCC-4115-8E02-84F64C4E42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07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P152en_data\Table%20One.docx!OLE_LINK1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Saving the Earth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reeform 16"/>
          <p:cNvSpPr>
            <a:spLocks/>
          </p:cNvSpPr>
          <p:nvPr/>
        </p:nvSpPr>
        <p:spPr bwMode="auto">
          <a:xfrm>
            <a:off x="6605615" y="333373"/>
            <a:ext cx="2181227" cy="2181227"/>
          </a:xfrm>
          <a:custGeom>
            <a:avLst/>
            <a:gdLst/>
            <a:ahLst/>
            <a:cxnLst>
              <a:cxn ang="0">
                <a:pos x="760" y="632"/>
              </a:cxn>
              <a:cxn ang="0">
                <a:pos x="834" y="610"/>
              </a:cxn>
              <a:cxn ang="0">
                <a:pos x="888" y="548"/>
              </a:cxn>
              <a:cxn ang="0">
                <a:pos x="876" y="470"/>
              </a:cxn>
              <a:cxn ang="0">
                <a:pos x="820" y="398"/>
              </a:cxn>
              <a:cxn ang="0">
                <a:pos x="635" y="564"/>
              </a:cxn>
              <a:cxn ang="0">
                <a:pos x="320" y="658"/>
              </a:cxn>
              <a:cxn ang="0">
                <a:pos x="257" y="680"/>
              </a:cxn>
              <a:cxn ang="0">
                <a:pos x="311" y="576"/>
              </a:cxn>
              <a:cxn ang="0">
                <a:pos x="320" y="403"/>
              </a:cxn>
              <a:cxn ang="0">
                <a:pos x="499" y="271"/>
              </a:cxn>
              <a:cxn ang="0">
                <a:pos x="480" y="229"/>
              </a:cxn>
              <a:cxn ang="0">
                <a:pos x="503" y="191"/>
              </a:cxn>
              <a:cxn ang="0">
                <a:pos x="547" y="264"/>
              </a:cxn>
              <a:cxn ang="0">
                <a:pos x="585" y="338"/>
              </a:cxn>
              <a:cxn ang="0">
                <a:pos x="745" y="255"/>
              </a:cxn>
              <a:cxn ang="0">
                <a:pos x="696" y="172"/>
              </a:cxn>
              <a:cxn ang="0">
                <a:pos x="635" y="137"/>
              </a:cxn>
              <a:cxn ang="0">
                <a:pos x="592" y="125"/>
              </a:cxn>
              <a:cxn ang="0">
                <a:pos x="780" y="74"/>
              </a:cxn>
              <a:cxn ang="0">
                <a:pos x="936" y="222"/>
              </a:cxn>
              <a:cxn ang="0">
                <a:pos x="1019" y="422"/>
              </a:cxn>
              <a:cxn ang="0">
                <a:pos x="1004" y="666"/>
              </a:cxn>
              <a:cxn ang="0">
                <a:pos x="876" y="876"/>
              </a:cxn>
              <a:cxn ang="0">
                <a:pos x="666" y="1003"/>
              </a:cxn>
              <a:cxn ang="0">
                <a:pos x="410" y="1016"/>
              </a:cxn>
              <a:cxn ang="0">
                <a:pos x="186" y="909"/>
              </a:cxn>
              <a:cxn ang="0">
                <a:pos x="40" y="712"/>
              </a:cxn>
              <a:cxn ang="0">
                <a:pos x="2" y="460"/>
              </a:cxn>
              <a:cxn ang="0">
                <a:pos x="87" y="226"/>
              </a:cxn>
              <a:cxn ang="0">
                <a:pos x="268" y="62"/>
              </a:cxn>
              <a:cxn ang="0">
                <a:pos x="512" y="0"/>
              </a:cxn>
              <a:cxn ang="0">
                <a:pos x="578" y="4"/>
              </a:cxn>
              <a:cxn ang="0">
                <a:pos x="579" y="123"/>
              </a:cxn>
              <a:cxn ang="0">
                <a:pos x="509" y="116"/>
              </a:cxn>
              <a:cxn ang="0">
                <a:pos x="420" y="122"/>
              </a:cxn>
              <a:cxn ang="0">
                <a:pos x="375" y="134"/>
              </a:cxn>
              <a:cxn ang="0">
                <a:pos x="433" y="142"/>
              </a:cxn>
              <a:cxn ang="0">
                <a:pos x="453" y="200"/>
              </a:cxn>
              <a:cxn ang="0">
                <a:pos x="404" y="173"/>
              </a:cxn>
              <a:cxn ang="0">
                <a:pos x="339" y="191"/>
              </a:cxn>
              <a:cxn ang="0">
                <a:pos x="277" y="262"/>
              </a:cxn>
              <a:cxn ang="0">
                <a:pos x="298" y="333"/>
              </a:cxn>
              <a:cxn ang="0">
                <a:pos x="165" y="468"/>
              </a:cxn>
              <a:cxn ang="0">
                <a:pos x="127" y="568"/>
              </a:cxn>
              <a:cxn ang="0">
                <a:pos x="154" y="673"/>
              </a:cxn>
              <a:cxn ang="0">
                <a:pos x="213" y="773"/>
              </a:cxn>
              <a:cxn ang="0">
                <a:pos x="267" y="829"/>
              </a:cxn>
              <a:cxn ang="0">
                <a:pos x="259" y="808"/>
              </a:cxn>
              <a:cxn ang="0">
                <a:pos x="257" y="680"/>
              </a:cxn>
              <a:cxn ang="0">
                <a:pos x="284" y="754"/>
              </a:cxn>
              <a:cxn ang="0">
                <a:pos x="305" y="820"/>
              </a:cxn>
              <a:cxn ang="0">
                <a:pos x="377" y="846"/>
              </a:cxn>
              <a:cxn ang="0">
                <a:pos x="470" y="841"/>
              </a:cxn>
              <a:cxn ang="0">
                <a:pos x="633" y="850"/>
              </a:cxn>
              <a:cxn ang="0">
                <a:pos x="709" y="848"/>
              </a:cxn>
              <a:cxn ang="0">
                <a:pos x="805" y="793"/>
              </a:cxn>
              <a:cxn ang="0">
                <a:pos x="870" y="697"/>
              </a:cxn>
              <a:cxn ang="0">
                <a:pos x="910" y="574"/>
              </a:cxn>
              <a:cxn ang="0">
                <a:pos x="866" y="632"/>
              </a:cxn>
              <a:cxn ang="0">
                <a:pos x="743" y="668"/>
              </a:cxn>
              <a:cxn ang="0">
                <a:pos x="639" y="670"/>
              </a:cxn>
            </a:cxnLst>
            <a:rect l="0" t="0" r="r" b="b"/>
            <a:pathLst>
              <a:path w="1027" h="1027">
                <a:moveTo>
                  <a:pt x="719" y="581"/>
                </a:moveTo>
                <a:lnTo>
                  <a:pt x="749" y="628"/>
                </a:lnTo>
                <a:lnTo>
                  <a:pt x="750" y="629"/>
                </a:lnTo>
                <a:lnTo>
                  <a:pt x="753" y="630"/>
                </a:lnTo>
                <a:lnTo>
                  <a:pt x="760" y="632"/>
                </a:lnTo>
                <a:lnTo>
                  <a:pt x="769" y="632"/>
                </a:lnTo>
                <a:lnTo>
                  <a:pt x="781" y="630"/>
                </a:lnTo>
                <a:lnTo>
                  <a:pt x="796" y="627"/>
                </a:lnTo>
                <a:lnTo>
                  <a:pt x="813" y="620"/>
                </a:lnTo>
                <a:lnTo>
                  <a:pt x="834" y="610"/>
                </a:lnTo>
                <a:lnTo>
                  <a:pt x="851" y="598"/>
                </a:lnTo>
                <a:lnTo>
                  <a:pt x="865" y="587"/>
                </a:lnTo>
                <a:lnTo>
                  <a:pt x="875" y="574"/>
                </a:lnTo>
                <a:lnTo>
                  <a:pt x="883" y="561"/>
                </a:lnTo>
                <a:lnTo>
                  <a:pt x="888" y="548"/>
                </a:lnTo>
                <a:lnTo>
                  <a:pt x="890" y="534"/>
                </a:lnTo>
                <a:lnTo>
                  <a:pt x="891" y="521"/>
                </a:lnTo>
                <a:lnTo>
                  <a:pt x="890" y="507"/>
                </a:lnTo>
                <a:lnTo>
                  <a:pt x="886" y="489"/>
                </a:lnTo>
                <a:lnTo>
                  <a:pt x="876" y="470"/>
                </a:lnTo>
                <a:lnTo>
                  <a:pt x="865" y="451"/>
                </a:lnTo>
                <a:lnTo>
                  <a:pt x="851" y="434"/>
                </a:lnTo>
                <a:lnTo>
                  <a:pt x="838" y="419"/>
                </a:lnTo>
                <a:lnTo>
                  <a:pt x="827" y="406"/>
                </a:lnTo>
                <a:lnTo>
                  <a:pt x="820" y="398"/>
                </a:lnTo>
                <a:lnTo>
                  <a:pt x="817" y="396"/>
                </a:lnTo>
                <a:lnTo>
                  <a:pt x="660" y="488"/>
                </a:lnTo>
                <a:lnTo>
                  <a:pt x="719" y="581"/>
                </a:lnTo>
                <a:lnTo>
                  <a:pt x="635" y="611"/>
                </a:lnTo>
                <a:lnTo>
                  <a:pt x="635" y="564"/>
                </a:lnTo>
                <a:lnTo>
                  <a:pt x="514" y="749"/>
                </a:lnTo>
                <a:lnTo>
                  <a:pt x="547" y="801"/>
                </a:lnTo>
                <a:lnTo>
                  <a:pt x="474" y="801"/>
                </a:lnTo>
                <a:lnTo>
                  <a:pt x="474" y="658"/>
                </a:lnTo>
                <a:lnTo>
                  <a:pt x="320" y="658"/>
                </a:lnTo>
                <a:lnTo>
                  <a:pt x="318" y="660"/>
                </a:lnTo>
                <a:lnTo>
                  <a:pt x="311" y="668"/>
                </a:lnTo>
                <a:lnTo>
                  <a:pt x="302" y="682"/>
                </a:lnTo>
                <a:lnTo>
                  <a:pt x="294" y="702"/>
                </a:lnTo>
                <a:lnTo>
                  <a:pt x="257" y="680"/>
                </a:lnTo>
                <a:lnTo>
                  <a:pt x="265" y="662"/>
                </a:lnTo>
                <a:lnTo>
                  <a:pt x="275" y="640"/>
                </a:lnTo>
                <a:lnTo>
                  <a:pt x="288" y="618"/>
                </a:lnTo>
                <a:lnTo>
                  <a:pt x="299" y="596"/>
                </a:lnTo>
                <a:lnTo>
                  <a:pt x="311" y="576"/>
                </a:lnTo>
                <a:lnTo>
                  <a:pt x="320" y="561"/>
                </a:lnTo>
                <a:lnTo>
                  <a:pt x="326" y="550"/>
                </a:lnTo>
                <a:lnTo>
                  <a:pt x="328" y="546"/>
                </a:lnTo>
                <a:lnTo>
                  <a:pt x="410" y="595"/>
                </a:lnTo>
                <a:lnTo>
                  <a:pt x="320" y="403"/>
                </a:lnTo>
                <a:lnTo>
                  <a:pt x="260" y="406"/>
                </a:lnTo>
                <a:lnTo>
                  <a:pt x="298" y="333"/>
                </a:lnTo>
                <a:lnTo>
                  <a:pt x="409" y="407"/>
                </a:lnTo>
                <a:lnTo>
                  <a:pt x="499" y="272"/>
                </a:lnTo>
                <a:lnTo>
                  <a:pt x="499" y="271"/>
                </a:lnTo>
                <a:lnTo>
                  <a:pt x="497" y="267"/>
                </a:lnTo>
                <a:lnTo>
                  <a:pt x="495" y="260"/>
                </a:lnTo>
                <a:lnTo>
                  <a:pt x="492" y="251"/>
                </a:lnTo>
                <a:lnTo>
                  <a:pt x="487" y="240"/>
                </a:lnTo>
                <a:lnTo>
                  <a:pt x="480" y="229"/>
                </a:lnTo>
                <a:lnTo>
                  <a:pt x="470" y="217"/>
                </a:lnTo>
                <a:lnTo>
                  <a:pt x="457" y="205"/>
                </a:lnTo>
                <a:lnTo>
                  <a:pt x="492" y="178"/>
                </a:lnTo>
                <a:lnTo>
                  <a:pt x="497" y="184"/>
                </a:lnTo>
                <a:lnTo>
                  <a:pt x="503" y="191"/>
                </a:lnTo>
                <a:lnTo>
                  <a:pt x="508" y="198"/>
                </a:lnTo>
                <a:lnTo>
                  <a:pt x="514" y="205"/>
                </a:lnTo>
                <a:lnTo>
                  <a:pt x="524" y="222"/>
                </a:lnTo>
                <a:lnTo>
                  <a:pt x="535" y="241"/>
                </a:lnTo>
                <a:lnTo>
                  <a:pt x="547" y="264"/>
                </a:lnTo>
                <a:lnTo>
                  <a:pt x="559" y="286"/>
                </a:lnTo>
                <a:lnTo>
                  <a:pt x="569" y="306"/>
                </a:lnTo>
                <a:lnTo>
                  <a:pt x="577" y="323"/>
                </a:lnTo>
                <a:lnTo>
                  <a:pt x="583" y="333"/>
                </a:lnTo>
                <a:lnTo>
                  <a:pt x="585" y="338"/>
                </a:lnTo>
                <a:lnTo>
                  <a:pt x="491" y="388"/>
                </a:lnTo>
                <a:lnTo>
                  <a:pt x="709" y="412"/>
                </a:lnTo>
                <a:lnTo>
                  <a:pt x="827" y="218"/>
                </a:lnTo>
                <a:lnTo>
                  <a:pt x="746" y="259"/>
                </a:lnTo>
                <a:lnTo>
                  <a:pt x="745" y="255"/>
                </a:lnTo>
                <a:lnTo>
                  <a:pt x="741" y="244"/>
                </a:lnTo>
                <a:lnTo>
                  <a:pt x="734" y="229"/>
                </a:lnTo>
                <a:lnTo>
                  <a:pt x="723" y="210"/>
                </a:lnTo>
                <a:lnTo>
                  <a:pt x="711" y="192"/>
                </a:lnTo>
                <a:lnTo>
                  <a:pt x="696" y="172"/>
                </a:lnTo>
                <a:lnTo>
                  <a:pt x="678" y="156"/>
                </a:lnTo>
                <a:lnTo>
                  <a:pt x="658" y="145"/>
                </a:lnTo>
                <a:lnTo>
                  <a:pt x="651" y="141"/>
                </a:lnTo>
                <a:lnTo>
                  <a:pt x="643" y="139"/>
                </a:lnTo>
                <a:lnTo>
                  <a:pt x="635" y="137"/>
                </a:lnTo>
                <a:lnTo>
                  <a:pt x="626" y="133"/>
                </a:lnTo>
                <a:lnTo>
                  <a:pt x="618" y="131"/>
                </a:lnTo>
                <a:lnTo>
                  <a:pt x="609" y="129"/>
                </a:lnTo>
                <a:lnTo>
                  <a:pt x="601" y="127"/>
                </a:lnTo>
                <a:lnTo>
                  <a:pt x="592" y="125"/>
                </a:lnTo>
                <a:lnTo>
                  <a:pt x="616" y="10"/>
                </a:lnTo>
                <a:lnTo>
                  <a:pt x="660" y="20"/>
                </a:lnTo>
                <a:lnTo>
                  <a:pt x="701" y="35"/>
                </a:lnTo>
                <a:lnTo>
                  <a:pt x="742" y="54"/>
                </a:lnTo>
                <a:lnTo>
                  <a:pt x="780" y="74"/>
                </a:lnTo>
                <a:lnTo>
                  <a:pt x="815" y="99"/>
                </a:lnTo>
                <a:lnTo>
                  <a:pt x="850" y="125"/>
                </a:lnTo>
                <a:lnTo>
                  <a:pt x="881" y="155"/>
                </a:lnTo>
                <a:lnTo>
                  <a:pt x="910" y="187"/>
                </a:lnTo>
                <a:lnTo>
                  <a:pt x="936" y="222"/>
                </a:lnTo>
                <a:lnTo>
                  <a:pt x="959" y="258"/>
                </a:lnTo>
                <a:lnTo>
                  <a:pt x="979" y="297"/>
                </a:lnTo>
                <a:lnTo>
                  <a:pt x="996" y="337"/>
                </a:lnTo>
                <a:lnTo>
                  <a:pt x="1010" y="378"/>
                </a:lnTo>
                <a:lnTo>
                  <a:pt x="1019" y="422"/>
                </a:lnTo>
                <a:lnTo>
                  <a:pt x="1025" y="467"/>
                </a:lnTo>
                <a:lnTo>
                  <a:pt x="1027" y="513"/>
                </a:lnTo>
                <a:lnTo>
                  <a:pt x="1025" y="566"/>
                </a:lnTo>
                <a:lnTo>
                  <a:pt x="1017" y="617"/>
                </a:lnTo>
                <a:lnTo>
                  <a:pt x="1004" y="666"/>
                </a:lnTo>
                <a:lnTo>
                  <a:pt x="987" y="712"/>
                </a:lnTo>
                <a:lnTo>
                  <a:pt x="965" y="757"/>
                </a:lnTo>
                <a:lnTo>
                  <a:pt x="940" y="800"/>
                </a:lnTo>
                <a:lnTo>
                  <a:pt x="910" y="840"/>
                </a:lnTo>
                <a:lnTo>
                  <a:pt x="876" y="876"/>
                </a:lnTo>
                <a:lnTo>
                  <a:pt x="840" y="909"/>
                </a:lnTo>
                <a:lnTo>
                  <a:pt x="800" y="939"/>
                </a:lnTo>
                <a:lnTo>
                  <a:pt x="758" y="964"/>
                </a:lnTo>
                <a:lnTo>
                  <a:pt x="713" y="986"/>
                </a:lnTo>
                <a:lnTo>
                  <a:pt x="666" y="1003"/>
                </a:lnTo>
                <a:lnTo>
                  <a:pt x="616" y="1016"/>
                </a:lnTo>
                <a:lnTo>
                  <a:pt x="565" y="1024"/>
                </a:lnTo>
                <a:lnTo>
                  <a:pt x="512" y="1027"/>
                </a:lnTo>
                <a:lnTo>
                  <a:pt x="461" y="1024"/>
                </a:lnTo>
                <a:lnTo>
                  <a:pt x="410" y="1016"/>
                </a:lnTo>
                <a:lnTo>
                  <a:pt x="360" y="1003"/>
                </a:lnTo>
                <a:lnTo>
                  <a:pt x="313" y="986"/>
                </a:lnTo>
                <a:lnTo>
                  <a:pt x="268" y="964"/>
                </a:lnTo>
                <a:lnTo>
                  <a:pt x="227" y="939"/>
                </a:lnTo>
                <a:lnTo>
                  <a:pt x="186" y="909"/>
                </a:lnTo>
                <a:lnTo>
                  <a:pt x="151" y="876"/>
                </a:lnTo>
                <a:lnTo>
                  <a:pt x="117" y="840"/>
                </a:lnTo>
                <a:lnTo>
                  <a:pt x="87" y="800"/>
                </a:lnTo>
                <a:lnTo>
                  <a:pt x="62" y="757"/>
                </a:lnTo>
                <a:lnTo>
                  <a:pt x="40" y="712"/>
                </a:lnTo>
                <a:lnTo>
                  <a:pt x="23" y="666"/>
                </a:lnTo>
                <a:lnTo>
                  <a:pt x="10" y="617"/>
                </a:lnTo>
                <a:lnTo>
                  <a:pt x="2" y="566"/>
                </a:lnTo>
                <a:lnTo>
                  <a:pt x="0" y="513"/>
                </a:lnTo>
                <a:lnTo>
                  <a:pt x="2" y="460"/>
                </a:lnTo>
                <a:lnTo>
                  <a:pt x="10" y="409"/>
                </a:lnTo>
                <a:lnTo>
                  <a:pt x="23" y="360"/>
                </a:lnTo>
                <a:lnTo>
                  <a:pt x="40" y="314"/>
                </a:lnTo>
                <a:lnTo>
                  <a:pt x="62" y="269"/>
                </a:lnTo>
                <a:lnTo>
                  <a:pt x="87" y="226"/>
                </a:lnTo>
                <a:lnTo>
                  <a:pt x="117" y="186"/>
                </a:lnTo>
                <a:lnTo>
                  <a:pt x="151" y="150"/>
                </a:lnTo>
                <a:lnTo>
                  <a:pt x="186" y="117"/>
                </a:lnTo>
                <a:lnTo>
                  <a:pt x="227" y="87"/>
                </a:lnTo>
                <a:lnTo>
                  <a:pt x="268" y="62"/>
                </a:lnTo>
                <a:lnTo>
                  <a:pt x="313" y="40"/>
                </a:lnTo>
                <a:lnTo>
                  <a:pt x="360" y="23"/>
                </a:lnTo>
                <a:lnTo>
                  <a:pt x="410" y="10"/>
                </a:lnTo>
                <a:lnTo>
                  <a:pt x="461" y="2"/>
                </a:lnTo>
                <a:lnTo>
                  <a:pt x="512" y="0"/>
                </a:lnTo>
                <a:lnTo>
                  <a:pt x="526" y="0"/>
                </a:lnTo>
                <a:lnTo>
                  <a:pt x="539" y="1"/>
                </a:lnTo>
                <a:lnTo>
                  <a:pt x="552" y="1"/>
                </a:lnTo>
                <a:lnTo>
                  <a:pt x="565" y="2"/>
                </a:lnTo>
                <a:lnTo>
                  <a:pt x="578" y="4"/>
                </a:lnTo>
                <a:lnTo>
                  <a:pt x="591" y="5"/>
                </a:lnTo>
                <a:lnTo>
                  <a:pt x="603" y="8"/>
                </a:lnTo>
                <a:lnTo>
                  <a:pt x="616" y="10"/>
                </a:lnTo>
                <a:lnTo>
                  <a:pt x="592" y="125"/>
                </a:lnTo>
                <a:lnTo>
                  <a:pt x="579" y="123"/>
                </a:lnTo>
                <a:lnTo>
                  <a:pt x="565" y="121"/>
                </a:lnTo>
                <a:lnTo>
                  <a:pt x="552" y="119"/>
                </a:lnTo>
                <a:lnTo>
                  <a:pt x="538" y="117"/>
                </a:lnTo>
                <a:lnTo>
                  <a:pt x="523" y="117"/>
                </a:lnTo>
                <a:lnTo>
                  <a:pt x="509" y="116"/>
                </a:lnTo>
                <a:lnTo>
                  <a:pt x="494" y="116"/>
                </a:lnTo>
                <a:lnTo>
                  <a:pt x="480" y="116"/>
                </a:lnTo>
                <a:lnTo>
                  <a:pt x="458" y="117"/>
                </a:lnTo>
                <a:lnTo>
                  <a:pt x="438" y="118"/>
                </a:lnTo>
                <a:lnTo>
                  <a:pt x="420" y="122"/>
                </a:lnTo>
                <a:lnTo>
                  <a:pt x="405" y="125"/>
                </a:lnTo>
                <a:lnTo>
                  <a:pt x="393" y="129"/>
                </a:lnTo>
                <a:lnTo>
                  <a:pt x="383" y="131"/>
                </a:lnTo>
                <a:lnTo>
                  <a:pt x="378" y="133"/>
                </a:lnTo>
                <a:lnTo>
                  <a:pt x="375" y="134"/>
                </a:lnTo>
                <a:lnTo>
                  <a:pt x="379" y="134"/>
                </a:lnTo>
                <a:lnTo>
                  <a:pt x="387" y="134"/>
                </a:lnTo>
                <a:lnTo>
                  <a:pt x="398" y="134"/>
                </a:lnTo>
                <a:lnTo>
                  <a:pt x="415" y="137"/>
                </a:lnTo>
                <a:lnTo>
                  <a:pt x="433" y="142"/>
                </a:lnTo>
                <a:lnTo>
                  <a:pt x="453" y="149"/>
                </a:lnTo>
                <a:lnTo>
                  <a:pt x="472" y="162"/>
                </a:lnTo>
                <a:lnTo>
                  <a:pt x="492" y="178"/>
                </a:lnTo>
                <a:lnTo>
                  <a:pt x="457" y="205"/>
                </a:lnTo>
                <a:lnTo>
                  <a:pt x="453" y="200"/>
                </a:lnTo>
                <a:lnTo>
                  <a:pt x="448" y="196"/>
                </a:lnTo>
                <a:lnTo>
                  <a:pt x="443" y="193"/>
                </a:lnTo>
                <a:lnTo>
                  <a:pt x="439" y="190"/>
                </a:lnTo>
                <a:lnTo>
                  <a:pt x="420" y="179"/>
                </a:lnTo>
                <a:lnTo>
                  <a:pt x="404" y="173"/>
                </a:lnTo>
                <a:lnTo>
                  <a:pt x="389" y="172"/>
                </a:lnTo>
                <a:lnTo>
                  <a:pt x="375" y="173"/>
                </a:lnTo>
                <a:lnTo>
                  <a:pt x="363" y="178"/>
                </a:lnTo>
                <a:lnTo>
                  <a:pt x="350" y="184"/>
                </a:lnTo>
                <a:lnTo>
                  <a:pt x="339" y="191"/>
                </a:lnTo>
                <a:lnTo>
                  <a:pt x="327" y="198"/>
                </a:lnTo>
                <a:lnTo>
                  <a:pt x="313" y="210"/>
                </a:lnTo>
                <a:lnTo>
                  <a:pt x="299" y="226"/>
                </a:lnTo>
                <a:lnTo>
                  <a:pt x="288" y="244"/>
                </a:lnTo>
                <a:lnTo>
                  <a:pt x="277" y="262"/>
                </a:lnTo>
                <a:lnTo>
                  <a:pt x="269" y="279"/>
                </a:lnTo>
                <a:lnTo>
                  <a:pt x="264" y="293"/>
                </a:lnTo>
                <a:lnTo>
                  <a:pt x="259" y="304"/>
                </a:lnTo>
                <a:lnTo>
                  <a:pt x="258" y="307"/>
                </a:lnTo>
                <a:lnTo>
                  <a:pt x="298" y="333"/>
                </a:lnTo>
                <a:lnTo>
                  <a:pt x="260" y="406"/>
                </a:lnTo>
                <a:lnTo>
                  <a:pt x="99" y="415"/>
                </a:lnTo>
                <a:lnTo>
                  <a:pt x="174" y="456"/>
                </a:lnTo>
                <a:lnTo>
                  <a:pt x="171" y="459"/>
                </a:lnTo>
                <a:lnTo>
                  <a:pt x="165" y="468"/>
                </a:lnTo>
                <a:lnTo>
                  <a:pt x="157" y="483"/>
                </a:lnTo>
                <a:lnTo>
                  <a:pt x="146" y="500"/>
                </a:lnTo>
                <a:lnTo>
                  <a:pt x="137" y="522"/>
                </a:lnTo>
                <a:lnTo>
                  <a:pt x="130" y="545"/>
                </a:lnTo>
                <a:lnTo>
                  <a:pt x="127" y="568"/>
                </a:lnTo>
                <a:lnTo>
                  <a:pt x="128" y="591"/>
                </a:lnTo>
                <a:lnTo>
                  <a:pt x="132" y="611"/>
                </a:lnTo>
                <a:lnTo>
                  <a:pt x="138" y="632"/>
                </a:lnTo>
                <a:lnTo>
                  <a:pt x="145" y="652"/>
                </a:lnTo>
                <a:lnTo>
                  <a:pt x="154" y="673"/>
                </a:lnTo>
                <a:lnTo>
                  <a:pt x="165" y="694"/>
                </a:lnTo>
                <a:lnTo>
                  <a:pt x="175" y="716"/>
                </a:lnTo>
                <a:lnTo>
                  <a:pt x="188" y="735"/>
                </a:lnTo>
                <a:lnTo>
                  <a:pt x="200" y="756"/>
                </a:lnTo>
                <a:lnTo>
                  <a:pt x="213" y="773"/>
                </a:lnTo>
                <a:lnTo>
                  <a:pt x="227" y="789"/>
                </a:lnTo>
                <a:lnTo>
                  <a:pt x="238" y="802"/>
                </a:lnTo>
                <a:lnTo>
                  <a:pt x="250" y="814"/>
                </a:lnTo>
                <a:lnTo>
                  <a:pt x="260" y="822"/>
                </a:lnTo>
                <a:lnTo>
                  <a:pt x="267" y="829"/>
                </a:lnTo>
                <a:lnTo>
                  <a:pt x="272" y="832"/>
                </a:lnTo>
                <a:lnTo>
                  <a:pt x="274" y="833"/>
                </a:lnTo>
                <a:lnTo>
                  <a:pt x="272" y="830"/>
                </a:lnTo>
                <a:lnTo>
                  <a:pt x="266" y="822"/>
                </a:lnTo>
                <a:lnTo>
                  <a:pt x="259" y="808"/>
                </a:lnTo>
                <a:lnTo>
                  <a:pt x="251" y="789"/>
                </a:lnTo>
                <a:lnTo>
                  <a:pt x="245" y="766"/>
                </a:lnTo>
                <a:lnTo>
                  <a:pt x="243" y="740"/>
                </a:lnTo>
                <a:lnTo>
                  <a:pt x="246" y="711"/>
                </a:lnTo>
                <a:lnTo>
                  <a:pt x="257" y="680"/>
                </a:lnTo>
                <a:lnTo>
                  <a:pt x="294" y="702"/>
                </a:lnTo>
                <a:lnTo>
                  <a:pt x="290" y="713"/>
                </a:lnTo>
                <a:lnTo>
                  <a:pt x="287" y="725"/>
                </a:lnTo>
                <a:lnTo>
                  <a:pt x="286" y="739"/>
                </a:lnTo>
                <a:lnTo>
                  <a:pt x="284" y="754"/>
                </a:lnTo>
                <a:lnTo>
                  <a:pt x="284" y="774"/>
                </a:lnTo>
                <a:lnTo>
                  <a:pt x="288" y="791"/>
                </a:lnTo>
                <a:lnTo>
                  <a:pt x="291" y="803"/>
                </a:lnTo>
                <a:lnTo>
                  <a:pt x="298" y="812"/>
                </a:lnTo>
                <a:lnTo>
                  <a:pt x="305" y="820"/>
                </a:lnTo>
                <a:lnTo>
                  <a:pt x="314" y="827"/>
                </a:lnTo>
                <a:lnTo>
                  <a:pt x="325" y="833"/>
                </a:lnTo>
                <a:lnTo>
                  <a:pt x="336" y="838"/>
                </a:lnTo>
                <a:lnTo>
                  <a:pt x="355" y="843"/>
                </a:lnTo>
                <a:lnTo>
                  <a:pt x="377" y="846"/>
                </a:lnTo>
                <a:lnTo>
                  <a:pt x="400" y="847"/>
                </a:lnTo>
                <a:lnTo>
                  <a:pt x="421" y="846"/>
                </a:lnTo>
                <a:lnTo>
                  <a:pt x="442" y="845"/>
                </a:lnTo>
                <a:lnTo>
                  <a:pt x="459" y="842"/>
                </a:lnTo>
                <a:lnTo>
                  <a:pt x="470" y="841"/>
                </a:lnTo>
                <a:lnTo>
                  <a:pt x="474" y="840"/>
                </a:lnTo>
                <a:lnTo>
                  <a:pt x="474" y="801"/>
                </a:lnTo>
                <a:lnTo>
                  <a:pt x="547" y="801"/>
                </a:lnTo>
                <a:lnTo>
                  <a:pt x="636" y="940"/>
                </a:lnTo>
                <a:lnTo>
                  <a:pt x="633" y="850"/>
                </a:lnTo>
                <a:lnTo>
                  <a:pt x="638" y="850"/>
                </a:lnTo>
                <a:lnTo>
                  <a:pt x="648" y="852"/>
                </a:lnTo>
                <a:lnTo>
                  <a:pt x="666" y="852"/>
                </a:lnTo>
                <a:lnTo>
                  <a:pt x="686" y="852"/>
                </a:lnTo>
                <a:lnTo>
                  <a:pt x="709" y="848"/>
                </a:lnTo>
                <a:lnTo>
                  <a:pt x="732" y="843"/>
                </a:lnTo>
                <a:lnTo>
                  <a:pt x="755" y="834"/>
                </a:lnTo>
                <a:lnTo>
                  <a:pt x="775" y="822"/>
                </a:lnTo>
                <a:lnTo>
                  <a:pt x="790" y="808"/>
                </a:lnTo>
                <a:lnTo>
                  <a:pt x="805" y="793"/>
                </a:lnTo>
                <a:lnTo>
                  <a:pt x="819" y="776"/>
                </a:lnTo>
                <a:lnTo>
                  <a:pt x="833" y="757"/>
                </a:lnTo>
                <a:lnTo>
                  <a:pt x="845" y="738"/>
                </a:lnTo>
                <a:lnTo>
                  <a:pt x="858" y="718"/>
                </a:lnTo>
                <a:lnTo>
                  <a:pt x="870" y="697"/>
                </a:lnTo>
                <a:lnTo>
                  <a:pt x="880" y="675"/>
                </a:lnTo>
                <a:lnTo>
                  <a:pt x="896" y="636"/>
                </a:lnTo>
                <a:lnTo>
                  <a:pt x="905" y="604"/>
                </a:lnTo>
                <a:lnTo>
                  <a:pt x="909" y="582"/>
                </a:lnTo>
                <a:lnTo>
                  <a:pt x="910" y="574"/>
                </a:lnTo>
                <a:lnTo>
                  <a:pt x="909" y="578"/>
                </a:lnTo>
                <a:lnTo>
                  <a:pt x="904" y="587"/>
                </a:lnTo>
                <a:lnTo>
                  <a:pt x="896" y="601"/>
                </a:lnTo>
                <a:lnTo>
                  <a:pt x="883" y="616"/>
                </a:lnTo>
                <a:lnTo>
                  <a:pt x="866" y="632"/>
                </a:lnTo>
                <a:lnTo>
                  <a:pt x="845" y="647"/>
                </a:lnTo>
                <a:lnTo>
                  <a:pt x="819" y="658"/>
                </a:lnTo>
                <a:lnTo>
                  <a:pt x="787" y="665"/>
                </a:lnTo>
                <a:lnTo>
                  <a:pt x="767" y="667"/>
                </a:lnTo>
                <a:lnTo>
                  <a:pt x="743" y="668"/>
                </a:lnTo>
                <a:lnTo>
                  <a:pt x="717" y="668"/>
                </a:lnTo>
                <a:lnTo>
                  <a:pt x="693" y="670"/>
                </a:lnTo>
                <a:lnTo>
                  <a:pt x="670" y="670"/>
                </a:lnTo>
                <a:lnTo>
                  <a:pt x="652" y="670"/>
                </a:lnTo>
                <a:lnTo>
                  <a:pt x="639" y="670"/>
                </a:lnTo>
                <a:lnTo>
                  <a:pt x="635" y="670"/>
                </a:lnTo>
                <a:lnTo>
                  <a:pt x="635" y="611"/>
                </a:lnTo>
                <a:lnTo>
                  <a:pt x="719" y="581"/>
                </a:lnTo>
                <a:close/>
              </a:path>
            </a:pathLst>
          </a:custGeom>
          <a:ln>
            <a:noFill/>
            <a:headEnd/>
            <a:tailEnd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 Can Now Recycle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1524000" y="207964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Reduce Waste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/>
              <a:t>Biodegradable dishes used in lunchroom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Compost heap in south parking lot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Carpool </a:t>
            </a:r>
            <a:r>
              <a:rPr lang="en-US" dirty="0" smtClean="0"/>
              <a:t>signup </a:t>
            </a:r>
            <a:r>
              <a:rPr lang="en-US" dirty="0"/>
              <a:t>sheet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Your Part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61200"/>
              </p:ext>
            </p:extLst>
          </p:nvPr>
        </p:nvGraphicFramePr>
        <p:xfrm>
          <a:off x="1714500" y="1774825"/>
          <a:ext cx="5715000" cy="333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3" imgW="5714802" imgH="3339258" progId="Word.Document.12">
                  <p:link updateAutomatic="1"/>
                </p:oleObj>
              </mc:Choice>
              <mc:Fallback>
                <p:oleObj name="Document" r:id="rId3" imgW="5714802" imgH="3339258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4500" y="1774825"/>
                        <a:ext cx="5715000" cy="3338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234</TotalTime>
  <Words>31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Wisp</vt:lpstr>
      <vt:lpstr>C:\P152en_data\Table One.docx!OLE_LINK1</vt:lpstr>
      <vt:lpstr>Saving the Earth</vt:lpstr>
      <vt:lpstr>We Can Now Recycle</vt:lpstr>
      <vt:lpstr>Reduce Waste</vt:lpstr>
      <vt:lpstr>Doing Your Part</vt:lpstr>
    </vt:vector>
  </TitlesOfParts>
  <Company>DCF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Saving the Earth</dc:title>
  <dc:creator>Carol Hurtig</dc:creator>
  <cp:lastModifiedBy>Dean Mayer</cp:lastModifiedBy>
  <cp:revision>34</cp:revision>
  <dcterms:created xsi:type="dcterms:W3CDTF">1997-01-31T19:19:54Z</dcterms:created>
  <dcterms:modified xsi:type="dcterms:W3CDTF">2013-10-28T14:48:57Z</dcterms:modified>
</cp:coreProperties>
</file>