
<file path=[Content_Types].xml><?xml version="1.0" encoding="utf-8"?>
<Types xmlns="http://schemas.openxmlformats.org/package/2006/content-types">
  <Default Extension="mp3" ContentType="audio/m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54" autoAdjust="0"/>
  </p:normalViewPr>
  <p:slideViewPr>
    <p:cSldViewPr>
      <p:cViewPr varScale="1">
        <p:scale>
          <a:sx n="74" d="100"/>
          <a:sy n="74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06699751861042"/>
          <c:y val="8.5308056872037921E-2"/>
          <c:w val="0.43672456575682383"/>
          <c:h val="0.834123222748815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15"/>
            <c:spPr>
              <a:pattFill prst="lgCheck">
                <a:fgClr>
                  <a:srgbClr xmlns:mc="http://schemas.openxmlformats.org/markup-compatibility/2006" xmlns:a14="http://schemas.microsoft.com/office/drawing/2010/main" val="FF00FF" mc:Ignorable="a14" a14:legacySpreadsheetColorIndex="37"/>
                </a:fgClr>
                <a:bgClr>
                  <a:srgbClr xmlns:mc="http://schemas.openxmlformats.org/markup-compatibility/2006" xmlns:a14="http://schemas.microsoft.com/office/drawing/2010/main" val="009999" mc:Ignorable="a14" a14:legacySpreadsheetColorIndex="24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1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Cans</c:v>
                </c:pt>
                <c:pt idx="1">
                  <c:v>Bottles</c:v>
                </c:pt>
                <c:pt idx="2">
                  <c:v>Newsprint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885856079404462"/>
          <c:y val="0.38151658767772512"/>
          <c:w val="0.17617866004962779"/>
          <c:h val="0.23696682464454977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30BE370-01FE-4113-B618-1F34EA478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3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2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7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72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597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9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43F-DCFF-43C3-B41F-A604F0B5D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91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40E8-188E-4C2A-98BF-A9E8D560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60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6900D1-2C72-4D35-8897-580506B66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33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FCFEA1-3F07-46B5-A629-74052A33C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B73A5E-81C6-4D85-A82B-4579D8B2E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8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8AFB-773A-4D17-B789-79D93FF68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0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1A92A7-21B5-4F32-9A22-D7309DD87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E362687-8E0E-45F2-92F9-667D1D473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5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4300CC4-C28E-4664-ADFC-1223F8E7D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DFDB-2748-4E30-8A00-C4A76C95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3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A9A3-1862-4D60-BB66-C7C6F93D6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B139-A2EA-4A32-86F2-4DBE4517C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61D6E27-6607-434A-8015-B474127BC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08EDA-83CC-4E23-8D35-3E112CC4A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Join the Green Team!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Corporate Environmental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Waste Not, Want Not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Paper bins in copy room</a:t>
            </a:r>
          </a:p>
          <a:p>
            <a:pPr lvl="1"/>
            <a:r>
              <a:rPr lang="en-US" dirty="0" smtClean="0"/>
              <a:t>Glass and aluminum bins in break 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graphicFrame>
        <p:nvGraphicFramePr>
          <p:cNvPr id="2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6600" y="20320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 animBg="0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a part of the solution!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5791200"/>
            <a:ext cx="60008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The Green Team: Putting It All Together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405" y="1772816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Recycling Players</a:t>
            </a:r>
            <a:endParaRPr lang="en-US" dirty="0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685800" y="1981200"/>
            <a:ext cx="7772400" cy="4114800"/>
            <a:chOff x="431" y="1223"/>
            <a:chExt cx="2662" cy="1783"/>
          </a:xfrm>
        </p:grpSpPr>
        <p:cxnSp>
          <p:nvCxnSpPr>
            <p:cNvPr id="9235" name="_s9235"/>
            <p:cNvCxnSpPr>
              <a:cxnSpLocks noChangeShapeType="1"/>
              <a:stCxn id="9" idx="3"/>
              <a:endCxn id="7" idx="2"/>
            </p:cNvCxnSpPr>
            <p:nvPr/>
          </p:nvCxnSpPr>
          <p:spPr bwMode="auto">
            <a:xfrm flipV="1">
              <a:off x="2422" y="2142"/>
              <a:ext cx="143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3" name="_s9233"/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16200000">
              <a:off x="2278" y="2429"/>
              <a:ext cx="57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1" name="_s9231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888" y="221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0" name="_s9230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2096" y="1385"/>
              <a:ext cx="136" cy="802"/>
            </a:xfrm>
            <a:prstGeom prst="bentConnector3">
              <a:avLst>
                <a:gd name="adj1" fmla="val 36546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_s9228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93" y="1384"/>
              <a:ext cx="136" cy="804"/>
            </a:xfrm>
            <a:prstGeom prst="bentConnector3">
              <a:avLst>
                <a:gd name="adj1" fmla="val 36546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9224"/>
            <p:cNvSpPr>
              <a:spLocks noChangeArrowheads="1"/>
            </p:cNvSpPr>
            <p:nvPr/>
          </p:nvSpPr>
          <p:spPr bwMode="auto">
            <a:xfrm>
              <a:off x="1163" y="1223"/>
              <a:ext cx="1199" cy="4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Frank Summer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Director</a:t>
              </a:r>
            </a:p>
          </p:txBody>
        </p:sp>
        <p:sp>
          <p:nvSpPr>
            <p:cNvPr id="4" name="_s9225"/>
            <p:cNvSpPr>
              <a:spLocks noChangeArrowheads="1"/>
            </p:cNvSpPr>
            <p:nvPr/>
          </p:nvSpPr>
          <p:spPr bwMode="auto">
            <a:xfrm>
              <a:off x="431" y="1854"/>
              <a:ext cx="105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Armelle O’Dell</a:t>
              </a:r>
            </a:p>
          </p:txBody>
        </p:sp>
        <p:sp>
          <p:nvSpPr>
            <p:cNvPr id="6" name="_s9226"/>
            <p:cNvSpPr>
              <a:spLocks noChangeArrowheads="1"/>
            </p:cNvSpPr>
            <p:nvPr/>
          </p:nvSpPr>
          <p:spPr bwMode="auto">
            <a:xfrm>
              <a:off x="503" y="2286"/>
              <a:ext cx="9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Rita Bourne</a:t>
              </a:r>
            </a:p>
          </p:txBody>
        </p:sp>
        <p:sp>
          <p:nvSpPr>
            <p:cNvPr id="7" name="_s9227"/>
            <p:cNvSpPr>
              <a:spLocks noChangeArrowheads="1"/>
            </p:cNvSpPr>
            <p:nvPr/>
          </p:nvSpPr>
          <p:spPr bwMode="auto">
            <a:xfrm>
              <a:off x="2037" y="1854"/>
              <a:ext cx="105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Jamie Wise</a:t>
              </a:r>
            </a:p>
          </p:txBody>
        </p:sp>
        <p:sp>
          <p:nvSpPr>
            <p:cNvPr id="8" name="_s9232"/>
            <p:cNvSpPr>
              <a:spLocks noChangeArrowheads="1"/>
            </p:cNvSpPr>
            <p:nvPr/>
          </p:nvSpPr>
          <p:spPr bwMode="auto">
            <a:xfrm>
              <a:off x="2109" y="2718"/>
              <a:ext cx="9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Bruce Spring</a:t>
              </a:r>
            </a:p>
          </p:txBody>
        </p:sp>
        <p:sp>
          <p:nvSpPr>
            <p:cNvPr id="9" name="_s9234"/>
            <p:cNvSpPr>
              <a:spLocks noChangeArrowheads="1"/>
            </p:cNvSpPr>
            <p:nvPr/>
          </p:nvSpPr>
          <p:spPr bwMode="auto">
            <a:xfrm>
              <a:off x="1558" y="228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954" tIns="42977" rIns="85954" bIns="429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Tracy Bush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 Game</a:t>
            </a:r>
            <a:endParaRPr lang="en-US" dirty="0"/>
          </a:p>
        </p:txBody>
      </p:sp>
      <p:graphicFrame>
        <p:nvGraphicFramePr>
          <p:cNvPr id="11287" name="Group 2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Last Month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Year-to-Date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Bottles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a Cleaner Future</a:t>
            </a:r>
            <a:endParaRPr lang="en-US" dirty="0"/>
          </a:p>
        </p:txBody>
      </p:sp>
      <p:pic>
        <p:nvPicPr>
          <p:cNvPr id="13317" name="Picture 5" descr="Cryst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912" y="2636912"/>
            <a:ext cx="1714500" cy="1428750"/>
          </a:xfrm>
          <a:prstGeom prst="rect">
            <a:avLst/>
          </a:prstGeom>
          <a:noFill/>
        </p:spPr>
      </p:pic>
      <p:pic>
        <p:nvPicPr>
          <p:cNvPr id="2" name="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2000" out="2000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877272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66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91</Words>
  <Application>Microsoft Office PowerPoint</Application>
  <PresentationFormat>On-screen Show (4:3)</PresentationFormat>
  <Paragraphs>29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Wisp</vt:lpstr>
      <vt:lpstr>Join the Green Team!</vt:lpstr>
      <vt:lpstr>Waste Not, Want Not</vt:lpstr>
      <vt:lpstr>Recycling Breakdown</vt:lpstr>
      <vt:lpstr>Be a part of the solution!</vt:lpstr>
      <vt:lpstr>The Recycling Players</vt:lpstr>
      <vt:lpstr>The Number Game</vt:lpstr>
      <vt:lpstr>See a Cleaner Future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Green Team!</dc:title>
  <dc:creator>Carol Hurtig</dc:creator>
  <cp:lastModifiedBy>Stephan Gigliotti</cp:lastModifiedBy>
  <cp:revision>28</cp:revision>
  <dcterms:created xsi:type="dcterms:W3CDTF">1997-03-09T21:13:58Z</dcterms:created>
  <dcterms:modified xsi:type="dcterms:W3CDTF">2013-10-15T02:09:29Z</dcterms:modified>
</cp:coreProperties>
</file>