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2C6A5-2AF5-4BC4-90EE-95A609CE6D7B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611EF3-BEEB-4BD4-9BCE-7594226E98FD}">
      <dgm:prSet phldrT="[Text]"/>
      <dgm:spPr/>
      <dgm:t>
        <a:bodyPr/>
        <a:lstStyle/>
        <a:p>
          <a:r>
            <a:rPr lang="en-US" dirty="0" smtClean="0"/>
            <a:t>Newsprint</a:t>
          </a:r>
          <a:endParaRPr lang="en-US" dirty="0"/>
        </a:p>
      </dgm:t>
    </dgm:pt>
    <dgm:pt modelId="{FE9A0F60-602E-4F54-84CD-3BB91B583599}" type="parTrans" cxnId="{C19C4940-E738-4A9F-A598-A8AAA4AF1FAF}">
      <dgm:prSet/>
      <dgm:spPr/>
      <dgm:t>
        <a:bodyPr/>
        <a:lstStyle/>
        <a:p>
          <a:endParaRPr lang="en-US"/>
        </a:p>
      </dgm:t>
    </dgm:pt>
    <dgm:pt modelId="{56753952-D634-487E-BFE7-F29F508A31DE}" type="sibTrans" cxnId="{C19C4940-E738-4A9F-A598-A8AAA4AF1FAF}">
      <dgm:prSet/>
      <dgm:spPr/>
      <dgm:t>
        <a:bodyPr/>
        <a:lstStyle/>
        <a:p>
          <a:endParaRPr lang="en-US"/>
        </a:p>
      </dgm:t>
    </dgm:pt>
    <dgm:pt modelId="{79A2455F-AFA3-4C30-8E07-2D8D96D8F0B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Regular Paper</a:t>
          </a:r>
          <a:endParaRPr lang="en-US" dirty="0"/>
        </a:p>
      </dgm:t>
    </dgm:pt>
    <dgm:pt modelId="{0CD842C7-A059-4AD0-8CF0-03EB5DA41880}" type="parTrans" cxnId="{D9C63CE6-839B-4AE5-AE09-EB8ADA9DF430}">
      <dgm:prSet/>
      <dgm:spPr/>
      <dgm:t>
        <a:bodyPr/>
        <a:lstStyle/>
        <a:p>
          <a:endParaRPr lang="en-US"/>
        </a:p>
      </dgm:t>
    </dgm:pt>
    <dgm:pt modelId="{A8802437-AC23-4B4F-9288-82229274C057}" type="sibTrans" cxnId="{D9C63CE6-839B-4AE5-AE09-EB8ADA9DF430}">
      <dgm:prSet/>
      <dgm:spPr/>
      <dgm:t>
        <a:bodyPr/>
        <a:lstStyle/>
        <a:p>
          <a:endParaRPr lang="en-US"/>
        </a:p>
      </dgm:t>
    </dgm:pt>
    <dgm:pt modelId="{D9D9BEA8-9506-46F9-91E1-3409F9E501F4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Aluminum Cans</a:t>
          </a:r>
          <a:endParaRPr lang="en-US" dirty="0"/>
        </a:p>
      </dgm:t>
    </dgm:pt>
    <dgm:pt modelId="{A38D7A12-467F-48ED-BED9-2DDF6A477928}" type="parTrans" cxnId="{E2159E7A-5ACE-444C-BB74-A21F08ADABE5}">
      <dgm:prSet/>
      <dgm:spPr/>
      <dgm:t>
        <a:bodyPr/>
        <a:lstStyle/>
        <a:p>
          <a:endParaRPr lang="en-US"/>
        </a:p>
      </dgm:t>
    </dgm:pt>
    <dgm:pt modelId="{0382C9FB-BCBE-4558-AB10-FD637B990768}" type="sibTrans" cxnId="{E2159E7A-5ACE-444C-BB74-A21F08ADABE5}">
      <dgm:prSet/>
      <dgm:spPr/>
      <dgm:t>
        <a:bodyPr/>
        <a:lstStyle/>
        <a:p>
          <a:endParaRPr lang="en-US"/>
        </a:p>
      </dgm:t>
    </dgm:pt>
    <dgm:pt modelId="{7620E44E-2D63-4FB8-9F0C-5388B01EED21}" type="pres">
      <dgm:prSet presAssocID="{42D2C6A5-2AF5-4BC4-90EE-95A609CE6D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7A2F58-C289-4F64-A1F6-16E996398DD6}" type="pres">
      <dgm:prSet presAssocID="{D1611EF3-BEEB-4BD4-9BCE-7594226E98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19C06-A6F4-42F3-A4AF-30B75CB95D1C}" type="pres">
      <dgm:prSet presAssocID="{56753952-D634-487E-BFE7-F29F508A31DE}" presName="sibTrans" presStyleCnt="0"/>
      <dgm:spPr/>
    </dgm:pt>
    <dgm:pt modelId="{FE8BA8E6-A679-472B-A3FD-FA0739778D5A}" type="pres">
      <dgm:prSet presAssocID="{79A2455F-AFA3-4C30-8E07-2D8D96D8F0B5}" presName="node" presStyleLbl="node1" presStyleIdx="1" presStyleCnt="3" custLinFactNeighborY="1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87A17-B51C-45C7-B574-747A57A51ADB}" type="pres">
      <dgm:prSet presAssocID="{A8802437-AC23-4B4F-9288-82229274C057}" presName="sibTrans" presStyleCnt="0"/>
      <dgm:spPr/>
    </dgm:pt>
    <dgm:pt modelId="{4EDD74F5-85A3-4BFF-8B1D-541BE2BA457F}" type="pres">
      <dgm:prSet presAssocID="{D9D9BEA8-9506-46F9-91E1-3409F9E501F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159E7A-5ACE-444C-BB74-A21F08ADABE5}" srcId="{42D2C6A5-2AF5-4BC4-90EE-95A609CE6D7B}" destId="{D9D9BEA8-9506-46F9-91E1-3409F9E501F4}" srcOrd="2" destOrd="0" parTransId="{A38D7A12-467F-48ED-BED9-2DDF6A477928}" sibTransId="{0382C9FB-BCBE-4558-AB10-FD637B990768}"/>
    <dgm:cxn modelId="{C73EE49E-523D-4C7B-AA85-E3E3059EDA6E}" type="presOf" srcId="{D9D9BEA8-9506-46F9-91E1-3409F9E501F4}" destId="{4EDD74F5-85A3-4BFF-8B1D-541BE2BA457F}" srcOrd="0" destOrd="0" presId="urn:microsoft.com/office/officeart/2005/8/layout/default#1"/>
    <dgm:cxn modelId="{C19C4940-E738-4A9F-A598-A8AAA4AF1FAF}" srcId="{42D2C6A5-2AF5-4BC4-90EE-95A609CE6D7B}" destId="{D1611EF3-BEEB-4BD4-9BCE-7594226E98FD}" srcOrd="0" destOrd="0" parTransId="{FE9A0F60-602E-4F54-84CD-3BB91B583599}" sibTransId="{56753952-D634-487E-BFE7-F29F508A31DE}"/>
    <dgm:cxn modelId="{5FC63346-3B05-44BC-9052-5B7609F2CBAF}" type="presOf" srcId="{D1611EF3-BEEB-4BD4-9BCE-7594226E98FD}" destId="{8E7A2F58-C289-4F64-A1F6-16E996398DD6}" srcOrd="0" destOrd="0" presId="urn:microsoft.com/office/officeart/2005/8/layout/default#1"/>
    <dgm:cxn modelId="{D9C63CE6-839B-4AE5-AE09-EB8ADA9DF430}" srcId="{42D2C6A5-2AF5-4BC4-90EE-95A609CE6D7B}" destId="{79A2455F-AFA3-4C30-8E07-2D8D96D8F0B5}" srcOrd="1" destOrd="0" parTransId="{0CD842C7-A059-4AD0-8CF0-03EB5DA41880}" sibTransId="{A8802437-AC23-4B4F-9288-82229274C057}"/>
    <dgm:cxn modelId="{2E96F270-5CD2-43C4-92B7-357669B26602}" type="presOf" srcId="{42D2C6A5-2AF5-4BC4-90EE-95A609CE6D7B}" destId="{7620E44E-2D63-4FB8-9F0C-5388B01EED21}" srcOrd="0" destOrd="0" presId="urn:microsoft.com/office/officeart/2005/8/layout/default#1"/>
    <dgm:cxn modelId="{0F734587-B7AD-4721-AE06-6DC74B90BD70}" type="presOf" srcId="{79A2455F-AFA3-4C30-8E07-2D8D96D8F0B5}" destId="{FE8BA8E6-A679-472B-A3FD-FA0739778D5A}" srcOrd="0" destOrd="0" presId="urn:microsoft.com/office/officeart/2005/8/layout/default#1"/>
    <dgm:cxn modelId="{5045A008-1D9B-45E3-88E7-DC41D15A39DD}" type="presParOf" srcId="{7620E44E-2D63-4FB8-9F0C-5388B01EED21}" destId="{8E7A2F58-C289-4F64-A1F6-16E996398DD6}" srcOrd="0" destOrd="0" presId="urn:microsoft.com/office/officeart/2005/8/layout/default#1"/>
    <dgm:cxn modelId="{BA228452-7860-47E3-8E04-DAFCF80CC548}" type="presParOf" srcId="{7620E44E-2D63-4FB8-9F0C-5388B01EED21}" destId="{55319C06-A6F4-42F3-A4AF-30B75CB95D1C}" srcOrd="1" destOrd="0" presId="urn:microsoft.com/office/officeart/2005/8/layout/default#1"/>
    <dgm:cxn modelId="{D72976FA-4701-4584-BE97-0B7190977E5B}" type="presParOf" srcId="{7620E44E-2D63-4FB8-9F0C-5388B01EED21}" destId="{FE8BA8E6-A679-472B-A3FD-FA0739778D5A}" srcOrd="2" destOrd="0" presId="urn:microsoft.com/office/officeart/2005/8/layout/default#1"/>
    <dgm:cxn modelId="{B5EF78CC-CB2E-4C93-BFEF-65831F99B730}" type="presParOf" srcId="{7620E44E-2D63-4FB8-9F0C-5388B01EED21}" destId="{BDE87A17-B51C-45C7-B574-747A57A51ADB}" srcOrd="3" destOrd="0" presId="urn:microsoft.com/office/officeart/2005/8/layout/default#1"/>
    <dgm:cxn modelId="{A831CEB2-D3B6-466E-99FE-195378AAAD2F}" type="presParOf" srcId="{7620E44E-2D63-4FB8-9F0C-5388B01EED21}" destId="{4EDD74F5-85A3-4BFF-8B1D-541BE2BA457F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98BC-4359-417E-BDEF-70F632F027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7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8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0605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76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1044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04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1AC8-2C4C-4F97-89CD-533FAC52E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01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CB8F-7BB7-4391-AC07-1876998DE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9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C24F-8880-482C-8A97-493332B56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2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A92-F1FE-48AD-9F4D-B76CD1A91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8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F4-2ACB-4BFA-8099-F4783B21EA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1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835E-6651-4E0B-A2FB-D8996ACD8E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7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4145-41BE-498D-9636-28439FE0D4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824F-46B3-4154-845E-2BD5977A2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6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E92F-0464-470C-8E73-5EACE552D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3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37BA-BDCC-4115-8E02-84F64C4E4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5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5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Saving </a:t>
            </a:r>
            <a:r>
              <a:rPr lang="en-US" dirty="0" smtClean="0"/>
              <a:t>The </a:t>
            </a:r>
            <a:r>
              <a:rPr lang="en-US" dirty="0"/>
              <a:t>Earth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7452320" y="333374"/>
            <a:ext cx="1334522" cy="1334522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gradFill>
            <a:gsLst>
              <a:gs pos="20000">
                <a:schemeClr val="accent2">
                  <a:tint val="9000"/>
                </a:schemeClr>
              </a:gs>
              <a:gs pos="100000">
                <a:schemeClr val="accent2">
                  <a:tint val="70000"/>
                  <a:satMod val="100000"/>
                </a:schemeClr>
              </a:gs>
            </a:gsLst>
          </a:gradFill>
          <a:ln>
            <a:solidFill>
              <a:schemeClr val="accent2">
                <a:shade val="48000"/>
                <a:satMod val="11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Can Now Recycle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20796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Reduce Waste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Biodegradable dishes used in lunchroom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Compost heap in south parking lot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Carpool </a:t>
            </a:r>
            <a:r>
              <a:rPr lang="en-US" dirty="0" smtClean="0"/>
              <a:t>signup </a:t>
            </a:r>
            <a:r>
              <a:rPr lang="en-US" dirty="0"/>
              <a:t>sheet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Doing Your Part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</TotalTime>
  <Words>31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Monotype Sorts</vt:lpstr>
      <vt:lpstr>Times New Roman</vt:lpstr>
      <vt:lpstr>Trebuchet MS</vt:lpstr>
      <vt:lpstr>Wingdings 3</vt:lpstr>
      <vt:lpstr>Facet</vt:lpstr>
      <vt:lpstr>Saving The Earth</vt:lpstr>
      <vt:lpstr>We Can Now Recycle</vt:lpstr>
      <vt:lpstr>Reduce Waste</vt:lpstr>
      <vt:lpstr>Doing Your Part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Stephan Gigliotti</cp:lastModifiedBy>
  <cp:revision>23</cp:revision>
  <dcterms:created xsi:type="dcterms:W3CDTF">1997-01-31T19:19:54Z</dcterms:created>
  <dcterms:modified xsi:type="dcterms:W3CDTF">2013-10-05T03:35:17Z</dcterms:modified>
</cp:coreProperties>
</file>