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884" autoAdjust="0"/>
    <p:restoredTop sz="90929"/>
  </p:normalViewPr>
  <p:slideViewPr>
    <p:cSldViewPr showGuides="1">
      <p:cViewPr varScale="1">
        <p:scale>
          <a:sx n="64" d="100"/>
          <a:sy n="64" d="100"/>
        </p:scale>
        <p:origin x="7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4DC7804-096B-48E1-BAD3-7A4E80F0FF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917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25773FC-2BE2-4A55-BCB5-A397E9A9E6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11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25773FC-2BE2-4A55-BCB5-A397E9A9E6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76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25773FC-2BE2-4A55-BCB5-A397E9A9E6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17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25773FC-2BE2-4A55-BCB5-A397E9A9E6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06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25773FC-2BE2-4A55-BCB5-A397E9A9E6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39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25773FC-2BE2-4A55-BCB5-A397E9A9E6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547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296749F8-D1D6-4716-AF7C-47374E0838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301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9F48ED2F-071D-4DC6-B422-96AA91D722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9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674C38A2-A237-463A-ACF0-CE29F203BD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29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D37173D-1FD0-4DF8-A4B6-7139F4B69B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96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757D9CC7-F205-41C9-B496-184176AAB4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0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D10BB0B-08FE-4EEA-9D0A-5401A40054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04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165430E-C07C-4189-B5A9-80F844960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95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F442974-442F-476A-8824-95FC069EC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10E9DF33-0663-434F-87BE-90D6469CB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3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21F73A5C-9A1A-4C84-B59F-F830F599A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F25773FC-2BE2-4A55-BCB5-A397E9A9E6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0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Ensure A Healthy Future!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Recycling Is </a:t>
            </a:r>
            <a:r>
              <a:rPr lang="en-US" dirty="0" smtClean="0"/>
              <a:t>The </a:t>
            </a:r>
            <a:r>
              <a:rPr lang="en-US" dirty="0" smtClean="0"/>
              <a:t>Key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Find the recycling stations in your area</a:t>
            </a:r>
          </a:p>
          <a:p>
            <a:pPr lvl="1"/>
            <a:r>
              <a:rPr lang="en-US" smtClean="0"/>
              <a:t>Paper bins in copy room</a:t>
            </a:r>
          </a:p>
          <a:p>
            <a:pPr lvl="1"/>
            <a:r>
              <a:rPr lang="en-US" smtClean="0"/>
              <a:t>Glass and aluminum bins in lunch room</a:t>
            </a:r>
          </a:p>
          <a:p>
            <a:pPr lvl="1"/>
            <a:r>
              <a:rPr lang="en-US" smtClean="0"/>
              <a:t>Compost heap in south parking lot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It Is Our Future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Choices for the future</a:t>
            </a:r>
          </a:p>
          <a:p>
            <a:pPr lvl="1"/>
            <a:r>
              <a:rPr lang="en-US" dirty="0" smtClean="0"/>
              <a:t>Company-wide recycling stations</a:t>
            </a:r>
          </a:p>
          <a:p>
            <a:pPr lvl="1"/>
            <a:r>
              <a:rPr lang="en-US" dirty="0" smtClean="0"/>
              <a:t>Car-pool to clear traffic - and the air</a:t>
            </a:r>
          </a:p>
          <a:p>
            <a:pPr lvl="1"/>
            <a:r>
              <a:rPr lang="en-US" dirty="0" smtClean="0"/>
              <a:t>Commuter train program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127</TotalTime>
  <Words>56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Ion Boardroom</vt:lpstr>
      <vt:lpstr>Ensure A Healthy Future!</vt:lpstr>
      <vt:lpstr>Recycling Is The Key</vt:lpstr>
      <vt:lpstr>It Is Our Future</vt:lpstr>
    </vt:vector>
  </TitlesOfParts>
  <Company>DCF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Ensure a healthy future!</dc:title>
  <dc:creator>Stephan Gigliotti</dc:creator>
  <cp:lastModifiedBy>Stephan Gigliotti</cp:lastModifiedBy>
  <cp:revision>11</cp:revision>
  <dcterms:created xsi:type="dcterms:W3CDTF">1997-01-28T17:37:06Z</dcterms:created>
  <dcterms:modified xsi:type="dcterms:W3CDTF">2013-10-05T03:36:40Z</dcterms:modified>
</cp:coreProperties>
</file>