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34" r:id="rId1"/>
  </p:sldMasterIdLst>
  <p:sldIdLst>
    <p:sldId id="256" r:id="rId2"/>
    <p:sldId id="257" r:id="rId3"/>
    <p:sldId id="261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3" autoAdjust="0"/>
  </p:normalViewPr>
  <p:slideViewPr>
    <p:cSldViewPr>
      <p:cViewPr>
        <p:scale>
          <a:sx n="50" d="100"/>
          <a:sy n="50" d="100"/>
        </p:scale>
        <p:origin x="1086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7269-1513-47E9-9845-39764D011C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1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2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409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76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3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00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E43-90EB-4451-90C5-CD0C0A6DE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55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2A0F-6DCB-482B-8E14-0602A7D26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1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B720-5CAB-442D-8415-D53A838177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2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B872C-D64F-4490-942A-AFD3E8FAE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B71C-04A4-4116-9CCA-E5D3EF3FD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3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70D7-DD1E-4162-8600-AE9100E97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71A3-72D1-4D76-B58E-1679EF106E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A2262-AF70-4EE4-A732-5EE016123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4BA4-9D52-4D00-B936-325E66535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4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B491-0C2E-471B-81EE-50A5BF9588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9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6BE34D9-E954-4AF0-A046-60EB8B9B9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3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Lakes &amp; Sons </a:t>
            </a:r>
            <a:endParaRPr lang="en-US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Saving Trees Can Save You Money</a:t>
            </a: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6929454" y="-27384"/>
            <a:ext cx="2214546" cy="1214446"/>
            <a:chOff x="6929454" y="-27384"/>
            <a:chExt cx="2214546" cy="1214446"/>
          </a:xfrm>
        </p:grpSpPr>
        <p:sp>
          <p:nvSpPr>
            <p:cNvPr id="6" name="Rectangle 5"/>
            <p:cNvSpPr/>
            <p:nvPr/>
          </p:nvSpPr>
          <p:spPr>
            <a:xfrm>
              <a:off x="6929454" y="-27384"/>
              <a:ext cx="2214546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929454" y="71438"/>
              <a:ext cx="2214546" cy="107157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ts val="2800"/>
                </a:lnSpc>
              </a:pPr>
              <a:r>
                <a:rPr lang="en-US" sz="3200" b="1" dirty="0" smtClean="0">
                  <a:solidFill>
                    <a:schemeClr val="bg2"/>
                  </a:solidFill>
                </a:rPr>
                <a:t>Lakes &amp; Sons</a:t>
              </a:r>
              <a:endParaRPr lang="en-US" sz="3200" b="1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Environmental Facts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United States only contains 4.6% of the world’s population, but consumes 30% of the world’s paper.</a:t>
            </a:r>
          </a:p>
          <a:p>
            <a:r>
              <a:rPr lang="en-US" dirty="0" smtClean="0"/>
              <a:t>17% of the world’s paper supply still comes from old growth forests.</a:t>
            </a:r>
          </a:p>
          <a:p>
            <a:r>
              <a:rPr lang="en-US" dirty="0" smtClean="0"/>
              <a:t>The average U.S. office employee consumes 10,000 sheets of paper per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Can Help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Buy paper containing recycled materials.</a:t>
            </a:r>
          </a:p>
          <a:p>
            <a:r>
              <a:rPr lang="en-US" dirty="0" smtClean="0"/>
              <a:t>Recycle the paper that you use.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Our Prices!</a:t>
            </a:r>
            <a:endParaRPr lang="en-US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773410"/>
              </p:ext>
            </p:extLst>
          </p:nvPr>
        </p:nvGraphicFramePr>
        <p:xfrm>
          <a:off x="644277" y="1970088"/>
          <a:ext cx="8104187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Document" r:id="rId3" imgW="5781530" imgH="1973479" progId="Word.Document.8">
                  <p:embed/>
                </p:oleObj>
              </mc:Choice>
              <mc:Fallback>
                <p:oleObj name="Document" r:id="rId3" imgW="5781530" imgH="197347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77" y="1970088"/>
                        <a:ext cx="8104187" cy="2763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Lakes &amp; Sons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company with a mission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0</TotalTime>
  <Words>92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Tw Cen MT</vt:lpstr>
      <vt:lpstr>Droplet</vt:lpstr>
      <vt:lpstr>Microsoft Word 97 - 2003 Document</vt:lpstr>
      <vt:lpstr> Lakes &amp; Sons </vt:lpstr>
      <vt:lpstr>Environmental Facts</vt:lpstr>
      <vt:lpstr>You Can Help</vt:lpstr>
      <vt:lpstr>Compare Our Prices!</vt:lpstr>
      <vt:lpstr>Lakes &amp; Sons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2013-09-29T18:56:34Z</dcterms:created>
  <dcterms:modified xsi:type="dcterms:W3CDTF">2013-10-05T03:24:52Z</dcterms:modified>
</cp:coreProperties>
</file>