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834" r:id="rId1"/>
  </p:sldMasterIdLst>
  <p:sldIdLst>
    <p:sldId id="256" r:id="rId2"/>
    <p:sldId id="257" r:id="rId3"/>
    <p:sldId id="261" r:id="rId4"/>
    <p:sldId id="258" r:id="rId5"/>
    <p:sldId id="260" r:id="rId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933" autoAdjust="0"/>
  </p:normalViewPr>
  <p:slideViewPr>
    <p:cSldViewPr>
      <p:cViewPr>
        <p:scale>
          <a:sx n="50" d="100"/>
          <a:sy n="50" d="100"/>
        </p:scale>
        <p:origin x="1086" y="4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S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13259" y="1300786"/>
            <a:ext cx="6517482" cy="2509213"/>
          </a:xfrm>
        </p:spPr>
        <p:txBody>
          <a:bodyPr anchor="b">
            <a:normAutofit/>
          </a:bodyPr>
          <a:lstStyle>
            <a:lvl1pPr algn="ctr">
              <a:defRPr sz="54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13259" y="3886201"/>
            <a:ext cx="6517482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67269-1513-47E9-9845-39764D011C7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40122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6" y="4289374"/>
            <a:ext cx="7773324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88558" y="698261"/>
            <a:ext cx="7366899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5108728"/>
            <a:ext cx="7773339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E34D9-E954-4AF0-A046-60EB8B9B992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72205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7773339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204821"/>
            <a:ext cx="7773339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E34D9-E954-4AF0-A046-60EB8B9B992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3692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872588"/>
            <a:ext cx="6977064" cy="2729915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610032"/>
            <a:ext cx="6564224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372797"/>
            <a:ext cx="7773339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E34D9-E954-4AF0-A046-60EB8B9B992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737626" y="887859"/>
            <a:ext cx="546888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850130" y="3120015"/>
            <a:ext cx="553641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414098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2138722"/>
            <a:ext cx="7773339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662335"/>
            <a:ext cx="7773339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E34D9-E954-4AF0-A046-60EB8B9B992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33763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7773339" cy="160509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331" y="2367093"/>
            <a:ext cx="2474232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331" y="2943356"/>
            <a:ext cx="2474232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9292" y="2367093"/>
            <a:ext cx="246864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31012" y="2943356"/>
            <a:ext cx="2477513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9974" y="2367093"/>
            <a:ext cx="247869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79974" y="2943356"/>
            <a:ext cx="247869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E34D9-E954-4AF0-A046-60EB8B9B992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3637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5331" y="610772"/>
            <a:ext cx="7773339" cy="160392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5331" y="4204820"/>
            <a:ext cx="2472307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5331" y="2367093"/>
            <a:ext cx="2472307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5331" y="4781082"/>
            <a:ext cx="2472307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2069" y="4204820"/>
            <a:ext cx="247637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331011" y="2367093"/>
            <a:ext cx="2477514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331011" y="4781081"/>
            <a:ext cx="2477514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9974" y="4204820"/>
            <a:ext cx="247551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79974" y="2367093"/>
            <a:ext cx="2478696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79880" y="4781079"/>
            <a:ext cx="2478790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E34D9-E954-4AF0-A046-60EB8B9B992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890057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685331" y="2367094"/>
            <a:ext cx="7773339" cy="342410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87E43-90EB-4451-90C5-CD0C0A6DECA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75535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609602"/>
            <a:ext cx="1914995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685331" y="609602"/>
            <a:ext cx="5744043" cy="518159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02A0F-6DCB-482B-8E14-0602A7D26A5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84127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685330" y="2367093"/>
            <a:ext cx="7772870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3B720-5CAB-442D-8415-D53A838177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91258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828564"/>
            <a:ext cx="7763814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31" y="3657458"/>
            <a:ext cx="7763814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B872C-D64F-4490-942A-AFD3E8FAE5E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57137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685330" y="2367093"/>
            <a:ext cx="3829520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4629150" y="2367093"/>
            <a:ext cx="3829050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DB71C-04A4-4116-9CCA-E5D3EF3FD0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91314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9746" y="2371018"/>
            <a:ext cx="3655106" cy="679994"/>
          </a:xfrm>
        </p:spPr>
        <p:txBody>
          <a:bodyPr anchor="b">
            <a:noAutofit/>
          </a:bodyPr>
          <a:lstStyle>
            <a:lvl1pPr marL="0" indent="0">
              <a:lnSpc>
                <a:spcPct val="7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685331" y="3051013"/>
            <a:ext cx="3829520" cy="2740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97317" y="2371018"/>
            <a:ext cx="3661353" cy="679994"/>
          </a:xfrm>
        </p:spPr>
        <p:txBody>
          <a:bodyPr anchor="b">
            <a:noAutofit/>
          </a:bodyPr>
          <a:lstStyle>
            <a:lvl1pPr marL="0" indent="0">
              <a:lnSpc>
                <a:spcPct val="7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4629150" y="3051013"/>
            <a:ext cx="3829051" cy="2740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170D7-DD1E-4162-8600-AE9100E978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55875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971A3-72D1-4D76-B58E-1679EF106E1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248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A2262-AF70-4EE4-A732-5EE0161232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85894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2951766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3808547" y="609601"/>
            <a:ext cx="4650122" cy="518159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2632852"/>
            <a:ext cx="2951767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B4BA4-9D52-4D00-B936-325E665351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8440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2" y="609600"/>
            <a:ext cx="4129618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004270" y="609601"/>
            <a:ext cx="3005851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2632853"/>
            <a:ext cx="4129604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2B491-0C2E-471B-81EE-50A5BF95886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38903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"/>
            <a:ext cx="9144002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31" y="2367094"/>
            <a:ext cx="7773339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59053" y="5883276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331" y="5883276"/>
            <a:ext cx="50046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5509" y="5883276"/>
            <a:ext cx="57316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96BE34D9-E954-4AF0-A046-60EB8B9B992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1379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5" r:id="rId1"/>
    <p:sldLayoutId id="2147483836" r:id="rId2"/>
    <p:sldLayoutId id="2147483837" r:id="rId3"/>
    <p:sldLayoutId id="2147483838" r:id="rId4"/>
    <p:sldLayoutId id="2147483839" r:id="rId5"/>
    <p:sldLayoutId id="2147483840" r:id="rId6"/>
    <p:sldLayoutId id="2147483841" r:id="rId7"/>
    <p:sldLayoutId id="2147483842" r:id="rId8"/>
    <p:sldLayoutId id="2147483843" r:id="rId9"/>
    <p:sldLayoutId id="2147483844" r:id="rId10"/>
    <p:sldLayoutId id="2147483845" r:id="rId11"/>
    <p:sldLayoutId id="2147483846" r:id="rId12"/>
    <p:sldLayoutId id="2147483847" r:id="rId13"/>
    <p:sldLayoutId id="2147483848" r:id="rId14"/>
    <p:sldLayoutId id="2147483849" r:id="rId15"/>
    <p:sldLayoutId id="2147483850" r:id="rId16"/>
    <p:sldLayoutId id="2147483851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Document1.doc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 Lakes &amp; Sons </a:t>
            </a:r>
            <a:endParaRPr lang="en-US" dirty="0"/>
          </a:p>
        </p:txBody>
      </p:sp>
      <p:sp>
        <p:nvSpPr>
          <p:cNvPr id="12" name="Subtitle 1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Saving Trees Can Save You Money</a:t>
            </a:r>
            <a:endParaRPr lang="en-US" dirty="0" smtClean="0"/>
          </a:p>
        </p:txBody>
      </p:sp>
      <p:grpSp>
        <p:nvGrpSpPr>
          <p:cNvPr id="2" name="Group 1"/>
          <p:cNvGrpSpPr/>
          <p:nvPr/>
        </p:nvGrpSpPr>
        <p:grpSpPr>
          <a:xfrm>
            <a:off x="6929454" y="-27384"/>
            <a:ext cx="2214546" cy="1214446"/>
            <a:chOff x="6929454" y="-27384"/>
            <a:chExt cx="2214546" cy="1214446"/>
          </a:xfrm>
        </p:grpSpPr>
        <p:sp>
          <p:nvSpPr>
            <p:cNvPr id="6" name="Rectangle 5"/>
            <p:cNvSpPr/>
            <p:nvPr/>
          </p:nvSpPr>
          <p:spPr>
            <a:xfrm>
              <a:off x="6929454" y="-27384"/>
              <a:ext cx="2214546" cy="121444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6929454" y="71438"/>
              <a:ext cx="2214546" cy="1071570"/>
            </a:xfrm>
            <a:prstGeom prst="ellipse">
              <a:avLst/>
            </a:prstGeom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>
                <a:lnSpc>
                  <a:spcPts val="2800"/>
                </a:lnSpc>
              </a:pPr>
              <a:r>
                <a:rPr lang="en-US" sz="3200" b="1" dirty="0" smtClean="0">
                  <a:solidFill>
                    <a:schemeClr val="bg2"/>
                  </a:solidFill>
                </a:rPr>
                <a:t>Lakes &amp; Sons</a:t>
              </a:r>
              <a:endParaRPr lang="en-US" sz="3200" b="1" dirty="0">
                <a:solidFill>
                  <a:schemeClr val="bg2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Environmental Facts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The United States only contains 4.6% of the world’s population, but consumes 30% of the world’s paper.</a:t>
            </a:r>
          </a:p>
          <a:p>
            <a:r>
              <a:rPr lang="en-US" dirty="0" smtClean="0"/>
              <a:t>17% of the world’s paper supply still comes from old growth forests.</a:t>
            </a:r>
          </a:p>
          <a:p>
            <a:r>
              <a:rPr lang="en-US" dirty="0" smtClean="0"/>
              <a:t>The average U.S. office employee consumes 10,000 sheets of paper per year.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You Can Help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Buy paper containing recycled materials.</a:t>
            </a:r>
          </a:p>
          <a:p>
            <a:r>
              <a:rPr lang="en-US" dirty="0" smtClean="0"/>
              <a:t>Recycle the paper that you use.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Compare Our Prices!</a:t>
            </a:r>
            <a:endParaRPr lang="en-US" dirty="0"/>
          </a:p>
        </p:txBody>
      </p:sp>
      <p:graphicFrame>
        <p:nvGraphicFramePr>
          <p:cNvPr id="614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41773410"/>
              </p:ext>
            </p:extLst>
          </p:nvPr>
        </p:nvGraphicFramePr>
        <p:xfrm>
          <a:off x="644277" y="1970088"/>
          <a:ext cx="8104187" cy="2763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6" name="Document" r:id="rId3" imgW="5781530" imgH="1973479" progId="Word.Document.8">
                  <p:embed/>
                </p:oleObj>
              </mc:Choice>
              <mc:Fallback>
                <p:oleObj name="Document" r:id="rId3" imgW="5781530" imgH="1973479" progId="Word.Document.8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4277" y="1970088"/>
                        <a:ext cx="8104187" cy="2763837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Lakes &amp; Sons 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 company with a mission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1C647B"/>
      </a:dk2>
      <a:lt2>
        <a:srgbClr val="98B7D3"/>
      </a:lt2>
      <a:accent1>
        <a:srgbClr val="274FA4"/>
      </a:accent1>
      <a:accent2>
        <a:srgbClr val="48A8D0"/>
      </a:accent2>
      <a:accent3>
        <a:srgbClr val="53B18F"/>
      </a:accent3>
      <a:accent4>
        <a:srgbClr val="D78D38"/>
      </a:accent4>
      <a:accent5>
        <a:srgbClr val="BA3F51"/>
      </a:accent5>
      <a:accent6>
        <a:srgbClr val="AE52D9"/>
      </a:accent6>
      <a:hlink>
        <a:srgbClr val="2AA2DA"/>
      </a:hlink>
      <a:folHlink>
        <a:srgbClr val="76A3B8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92000"/>
                <a:satMod val="180000"/>
                <a:lumMod val="114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DEB094D4-7FD8-4F86-93D5-B0F1341EF58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TC104033925[[fn=Droplet]]</Template>
  <TotalTime>0</TotalTime>
  <Words>92</Words>
  <Application>Microsoft Office PowerPoint</Application>
  <PresentationFormat>On-screen Show (4:3)</PresentationFormat>
  <Paragraphs>13</Paragraphs>
  <Slides>5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Times New Roman</vt:lpstr>
      <vt:lpstr>Tw Cen MT</vt:lpstr>
      <vt:lpstr>Droplet</vt:lpstr>
      <vt:lpstr>Microsoft Word 97 - 2003 Document</vt:lpstr>
      <vt:lpstr> Lakes &amp; Sons </vt:lpstr>
      <vt:lpstr>Environmental Facts</vt:lpstr>
      <vt:lpstr>You Can Help</vt:lpstr>
      <vt:lpstr>Compare Our Prices!</vt:lpstr>
      <vt:lpstr>Lakes &amp; Sons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2013-09-29T18:56:34Z</dcterms:created>
  <dcterms:modified xsi:type="dcterms:W3CDTF">2013-10-05T03:24:52Z</dcterms:modified>
</cp:coreProperties>
</file>