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42" autoAdjust="0"/>
    <p:restoredTop sz="86504" autoAdjust="0"/>
  </p:normalViewPr>
  <p:slideViewPr>
    <p:cSldViewPr>
      <p:cViewPr varScale="1">
        <p:scale>
          <a:sx n="68" d="100"/>
          <a:sy n="68" d="100"/>
        </p:scale>
        <p:origin x="6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5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6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0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5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4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6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2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5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As a </a:t>
            </a:r>
            <a:r>
              <a:rPr lang="en-US" sz="2400" smtClean="0"/>
              <a:t>way </a:t>
            </a:r>
            <a:r>
              <a:rPr lang="en-US" sz="2400"/>
              <a:t>of thanking us for our business, Global Business Travel is offering all employees of </a:t>
            </a:r>
            <a:r>
              <a:rPr lang="en-US" sz="2400" dirty="0" err="1"/>
              <a:t>WorldShop</a:t>
            </a:r>
            <a:r>
              <a:rPr lang="en-US" sz="2400" dirty="0"/>
              <a:t> Imports the following tour-package specials.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-- Jerry Pym, President</a:t>
            </a:r>
            <a:br>
              <a:rPr lang="en-US"/>
            </a:br>
            <a:r>
              <a:rPr lang="en-US"/>
              <a:t>Global Business Travel</a:t>
            </a:r>
          </a:p>
          <a:p>
            <a:r>
              <a:rPr lang="en-US" sz="2800"/>
              <a:t>Prices include all transportation, accommodations, and tour packages per person, per week.</a:t>
            </a:r>
          </a:p>
          <a:p>
            <a:r>
              <a:rPr lang="en-US"/>
              <a:t>For more information, contact Linda Wu in Purchasing.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52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This Year’s Personal Vacation Specials</vt:lpstr>
      <vt:lpstr>Morocco </vt:lpstr>
      <vt:lpstr>South Africa</vt:lpstr>
      <vt:lpstr>Thailand</vt:lpstr>
      <vt:lpstr>India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User02</dc:creator>
  <cp:lastModifiedBy>Stephan Gigliotti</cp:lastModifiedBy>
  <cp:revision>10</cp:revision>
  <dcterms:created xsi:type="dcterms:W3CDTF">2003-04-11T19:32:45Z</dcterms:created>
  <dcterms:modified xsi:type="dcterms:W3CDTF">2013-04-21T06:23:36Z</dcterms:modified>
</cp:coreProperties>
</file>