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59" r:id="rId4"/>
    <p:sldId id="265" r:id="rId5"/>
    <p:sldId id="260" r:id="rId6"/>
    <p:sldId id="264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31" autoAdjust="0"/>
    <p:restoredTop sz="86472" autoAdjust="0"/>
  </p:normalViewPr>
  <p:slideViewPr>
    <p:cSldViewPr>
      <p:cViewPr varScale="1">
        <p:scale>
          <a:sx n="61" d="100"/>
          <a:sy n="61" d="100"/>
        </p:scale>
        <p:origin x="9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45F9-C3E8-4FAD-95E4-EC99B9990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253A-1110-422B-8AEC-C763ECF90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1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BFF8-7F17-4A4E-932A-07EC2AEA30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4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03DD-C571-481B-AAD7-6A5DE88EC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1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EC7A-9FAE-4CEA-B84F-7E1428F9D2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FB605-2C0C-4176-B742-70B12D6E68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4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E9D3-0C56-4C8F-8A26-75E588F7A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74EA-A942-4673-B705-ACAEA4B27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9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ADDD-5643-4AF1-B9B9-C1317F1100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5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195A-DDDC-469E-897E-A0D292AECF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0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76BB-037A-4638-880A-87D3ED55B4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9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55039-4568-423A-AC3B-AD32F099E4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dirty="0"/>
              <a:t>WORLDSHOP </a:t>
            </a:r>
            <a:r>
              <a:rPr lang="en-US" dirty="0" smtClean="0"/>
              <a:t>IMPORTS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lvl="1" algn="l"/>
            <a:r>
              <a:rPr lang="en-US" dirty="0"/>
              <a:t>               The Year in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Changes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Separation of Human Resources and Finance Departments</a:t>
            </a:r>
          </a:p>
          <a:p>
            <a:r>
              <a:rPr lang="en-US"/>
              <a:t>New Customers</a:t>
            </a:r>
          </a:p>
          <a:p>
            <a:r>
              <a:rPr lang="en-US"/>
              <a:t>New Office in Beijing</a:t>
            </a:r>
          </a:p>
          <a:p>
            <a:r>
              <a:rPr lang="en-US"/>
              <a:t>Expansion in Africa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Financial Performance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Income</a:t>
            </a:r>
          </a:p>
          <a:p>
            <a:pPr>
              <a:lnSpc>
                <a:spcPct val="90000"/>
              </a:lnSpc>
            </a:pPr>
            <a:r>
              <a:rPr lang="en-US" sz="2000"/>
              <a:t>Revenue by Region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Africa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Europe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Middle Asia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East Asia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Australia &amp; Pacific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Mexico &amp; Central America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South America</a:t>
            </a:r>
          </a:p>
          <a:p>
            <a:pPr>
              <a:lnSpc>
                <a:spcPct val="90000"/>
              </a:lnSpc>
            </a:pPr>
            <a:r>
              <a:rPr lang="en-US" sz="2000"/>
              <a:t>Balance Sheet</a:t>
            </a:r>
          </a:p>
          <a:p>
            <a:pPr>
              <a:lnSpc>
                <a:spcPct val="90000"/>
              </a:lnSpc>
            </a:pPr>
            <a:r>
              <a:rPr lang="en-US" sz="2000"/>
              <a:t>Assets</a:t>
            </a:r>
          </a:p>
          <a:p>
            <a:pPr>
              <a:lnSpc>
                <a:spcPct val="90000"/>
              </a:lnSpc>
            </a:pPr>
            <a:r>
              <a:rPr lang="en-US" sz="2000"/>
              <a:t>Stock Performance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New Products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lvl="1"/>
            <a:r>
              <a:rPr lang="en-US"/>
              <a:t>Electronics</a:t>
            </a:r>
          </a:p>
          <a:p>
            <a:pPr lvl="1"/>
            <a:r>
              <a:rPr lang="en-US"/>
              <a:t>Clothing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Best-Selling Products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Electronics</a:t>
            </a:r>
          </a:p>
          <a:p>
            <a:pPr lvl="1"/>
            <a:r>
              <a:rPr lang="en-US"/>
              <a:t>Jewelry</a:t>
            </a:r>
          </a:p>
          <a:p>
            <a:pPr lvl="1"/>
            <a:r>
              <a:rPr lang="en-US"/>
              <a:t>Toys</a:t>
            </a:r>
          </a:p>
          <a:p>
            <a:pPr lvl="1"/>
            <a:r>
              <a:rPr lang="en-US"/>
              <a:t>Arts &amp; Crafts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Next Year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Expansion of Headquarters in Winnipeg, Canada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Further Development and Marketing of Internet Retail Sales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Hiring of 700 New Employees Worldwide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New Offices in New Orleans, U.S. and Lima, Peru</a:t>
            </a:r>
          </a:p>
          <a:p>
            <a:pPr algn="ctr">
              <a:lnSpc>
                <a:spcPct val="90000"/>
              </a:lnSpc>
            </a:pPr>
            <a:r>
              <a:rPr lang="en-US" dirty="0"/>
              <a:t>WORLDSHOP IMPORTS</a:t>
            </a:r>
            <a:br>
              <a:rPr lang="en-US" dirty="0"/>
            </a:br>
            <a:r>
              <a:rPr lang="en-US" sz="2000" dirty="0"/>
              <a:t>Just Another Great Year…</a:t>
            </a:r>
            <a:endParaRPr lang="en-US" dirty="0"/>
          </a:p>
          <a:p>
            <a:pPr algn="ctr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800" dirty="0">
                <a:solidFill>
                  <a:srgbClr val="0033CC"/>
                </a:solidFill>
              </a:rPr>
              <a:t>  </a:t>
            </a:r>
            <a:r>
              <a:rPr lang="en-US" sz="4400" dirty="0"/>
              <a:t>The Best Is Yet </a:t>
            </a:r>
            <a:r>
              <a:rPr lang="en-US" sz="4400" dirty="0" smtClean="0"/>
              <a:t>to Come</a:t>
            </a:r>
            <a:r>
              <a:rPr lang="en-US" sz="4400" dirty="0"/>
              <a:t>!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100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WORLDSHOP IMPORTS</vt:lpstr>
      <vt:lpstr>Changes</vt:lpstr>
      <vt:lpstr>Financial Performance</vt:lpstr>
      <vt:lpstr>Awards</vt:lpstr>
      <vt:lpstr>New Products</vt:lpstr>
      <vt:lpstr>Best-Selling Products</vt:lpstr>
      <vt:lpstr>Next Year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WORLDSHOP IMPORTS The year in review</dc:title>
  <dc:creator>Yasko Morimoto</dc:creator>
  <cp:lastModifiedBy>User01</cp:lastModifiedBy>
  <cp:revision>20</cp:revision>
  <dcterms:created xsi:type="dcterms:W3CDTF">1999-01-07T11:27:32Z</dcterms:created>
  <dcterms:modified xsi:type="dcterms:W3CDTF">2013-04-15T07:35:05Z</dcterms:modified>
</cp:coreProperties>
</file>