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9"/>
  </p:notesMasterIdLst>
  <p:sldIdLst>
    <p:sldId id="257" r:id="rId2"/>
    <p:sldId id="258" r:id="rId3"/>
    <p:sldId id="267" r:id="rId4"/>
    <p:sldId id="265" r:id="rId5"/>
    <p:sldId id="259" r:id="rId6"/>
    <p:sldId id="261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75" d="100"/>
          <a:sy n="75" d="100"/>
        </p:scale>
        <p:origin x="-11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17CCF-90ED-4ADF-9F24-23B847255FC5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3DF7-5478-464B-9EAE-6F5A7B201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3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88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2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0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1F6F097-2C2E-49E9-A2A0-AEC5C1BC6A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73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79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21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41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540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08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739-B777-412F-959C-E317A9A171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68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6F3-E3B7-4283-B20F-246D38E8F1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31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16F0-2576-462C-92FC-AAFF4B0EE7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9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567-A8C1-461B-B5CE-ABFCFE6A19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7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660E-37E7-41B5-8410-0FDDAD5CDE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8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094-2C48-451B-8D60-832D47C92B2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2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D9C89-649F-44FF-A2F2-7F08515E5B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7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6570-4558-4A2A-9031-BC0AC5FD86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96C0-AA12-49AE-BD37-F2C2644B53A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49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9B8D-486D-48C4-B5F9-CF3025B8A1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5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800" i="1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2276872"/>
            <a:ext cx="5888736" cy="1143000"/>
          </a:xfrm>
          <a:noFill/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WORLDSHOP </a:t>
            </a:r>
            <a:r>
              <a:rPr lang="en-US" dirty="0" smtClean="0">
                <a:solidFill>
                  <a:schemeClr val="accent2"/>
                </a:solidFill>
              </a:rPr>
              <a:t>IMPORTS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598327"/>
            <a:ext cx="5179080" cy="1377651"/>
          </a:xfr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0" lvl="1"/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The Year in Review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64496" y="5991671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“I like where I’ve been…”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Changes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buClr>
                <a:schemeClr val="accent4"/>
              </a:buClr>
            </a:pPr>
            <a:r>
              <a:rPr lang="en-US" dirty="0"/>
              <a:t>Separation of Human Resources and Finance Departments</a:t>
            </a:r>
          </a:p>
          <a:p>
            <a:pPr>
              <a:buClr>
                <a:schemeClr val="accent4"/>
              </a:buClr>
            </a:pPr>
            <a:r>
              <a:rPr lang="en-US" dirty="0" smtClean="0"/>
              <a:t>New </a:t>
            </a:r>
            <a:r>
              <a:rPr lang="en-US" dirty="0"/>
              <a:t>Office in Beijing</a:t>
            </a:r>
          </a:p>
          <a:p>
            <a:pPr>
              <a:buClr>
                <a:schemeClr val="accent4"/>
              </a:buClr>
            </a:pPr>
            <a:r>
              <a:rPr lang="en-US" dirty="0"/>
              <a:t>Expansion in Africa</a:t>
            </a:r>
          </a:p>
        </p:txBody>
      </p:sp>
      <p:sp>
        <p:nvSpPr>
          <p:cNvPr id="8" name="4-Point Star 7"/>
          <p:cNvSpPr/>
          <p:nvPr/>
        </p:nvSpPr>
        <p:spPr>
          <a:xfrm>
            <a:off x="1752929" y="404664"/>
            <a:ext cx="864096" cy="864096"/>
          </a:xfrm>
          <a:prstGeom prst="star4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987824" y="620688"/>
            <a:ext cx="853337" cy="46805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211960" y="404664"/>
            <a:ext cx="864096" cy="864096"/>
          </a:xfrm>
          <a:prstGeom prst="star5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436096" y="602686"/>
            <a:ext cx="853337" cy="46805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n 11"/>
          <p:cNvSpPr/>
          <p:nvPr/>
        </p:nvSpPr>
        <p:spPr>
          <a:xfrm>
            <a:off x="6649473" y="404664"/>
            <a:ext cx="864096" cy="864096"/>
          </a:xfrm>
          <a:prstGeom prst="su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Who We’ll Miss</a:t>
            </a:r>
          </a:p>
        </p:txBody>
      </p:sp>
    </p:spTree>
    <p:extLst>
      <p:ext uri="{BB962C8B-B14F-4D97-AF65-F5344CB8AC3E}">
        <p14:creationId xmlns:p14="http://schemas.microsoft.com/office/powerpoint/2010/main" val="307300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Products</a:t>
            </a:r>
          </a:p>
          <a:p>
            <a:pPr lvl="2"/>
            <a:r>
              <a:rPr lang="en-US" dirty="0"/>
              <a:t>Electronics</a:t>
            </a:r>
          </a:p>
          <a:p>
            <a:pPr lvl="2"/>
            <a:r>
              <a:rPr lang="en-US" dirty="0"/>
              <a:t>Clothing</a:t>
            </a:r>
          </a:p>
          <a:p>
            <a:r>
              <a:rPr lang="en-US" dirty="0"/>
              <a:t>Best-Selling Products</a:t>
            </a:r>
          </a:p>
          <a:p>
            <a:pPr lvl="2"/>
            <a:r>
              <a:rPr lang="en-US" dirty="0"/>
              <a:t>Electronics</a:t>
            </a:r>
          </a:p>
          <a:p>
            <a:pPr lvl="2"/>
            <a:r>
              <a:rPr lang="en-US" dirty="0"/>
              <a:t>Jewelry</a:t>
            </a:r>
          </a:p>
          <a:p>
            <a:pPr lvl="2"/>
            <a:r>
              <a:rPr lang="en-US" dirty="0"/>
              <a:t>Toys</a:t>
            </a:r>
          </a:p>
          <a:p>
            <a:pPr lvl="2"/>
            <a:r>
              <a:rPr lang="en-US" dirty="0"/>
              <a:t>Arts &amp; Crafts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Financial Performance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South America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New Offices in New Orleans, U.S. and Lima, Peru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Hiring of 700 New Employees Worldwide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1403648" y="1304950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145245" y="1304950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8900000">
            <a:off x="6444208" y="1304950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185805" y="1304950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>
                <a:solidFill>
                  <a:schemeClr val="accent2"/>
                </a:solidFill>
              </a:rPr>
              <a:t>WORLDSHOP IMPORTS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457200" lvl="1" indent="0">
              <a:lnSpc>
                <a:spcPct val="90000"/>
              </a:lnSpc>
              <a:buNone/>
            </a:pPr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Just Another Great Year… 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The Best Is Yet to Come!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869160"/>
            <a:ext cx="549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“…and I love where I’m going</a:t>
            </a:r>
            <a:r>
              <a:rPr lang="en-US" i="1" dirty="0"/>
              <a:t>.” </a:t>
            </a:r>
            <a:r>
              <a:rPr lang="en-US" i="1" dirty="0" smtClean="0"/>
              <a:t>— R.D.</a:t>
            </a:r>
            <a:endParaRPr lang="en-US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683</TotalTime>
  <Words>132</Words>
  <Application>Microsoft Office PowerPoint</Application>
  <PresentationFormat>On-screen Show (4:3)</PresentationFormat>
  <Paragraphs>43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Organic</vt:lpstr>
      <vt:lpstr>WORLDSHOP IMPORTS</vt:lpstr>
      <vt:lpstr>Changes</vt:lpstr>
      <vt:lpstr>People</vt:lpstr>
      <vt:lpstr>Products</vt:lpstr>
      <vt:lpstr>Financial Performance</vt:lpstr>
      <vt:lpstr>Next Year</vt:lpstr>
      <vt:lpstr>WORLDSHOP IMPORTS</vt:lpstr>
    </vt:vector>
  </TitlesOfParts>
  <Company>DCF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WORLDSHOP IMPORTS The year in review</dc:title>
  <dc:creator>Yasko Morimoto</dc:creator>
  <cp:lastModifiedBy>Dean Mayer</cp:lastModifiedBy>
  <cp:revision>55</cp:revision>
  <dcterms:created xsi:type="dcterms:W3CDTF">1999-01-07T11:27:32Z</dcterms:created>
  <dcterms:modified xsi:type="dcterms:W3CDTF">2013-05-13T14:55:50Z</dcterms:modified>
</cp:coreProperties>
</file>