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4" d="100"/>
          <a:sy n="64" d="100"/>
        </p:scale>
        <p:origin x="1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4/23/2013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566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3769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4158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1136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6673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9537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4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2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5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4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3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3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3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5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4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6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40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`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Prices and Seasons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Morocco	$800	Spring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South Africa	$1000	Summer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Thailand	$800	Fall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India	$1000	Winter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4419600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111</TotalTime>
  <Words>128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Bookman Old Style</vt:lpstr>
      <vt:lpstr>Calibri</vt:lpstr>
      <vt:lpstr>Century Gothic</vt:lpstr>
      <vt:lpstr>Lucida Sans</vt:lpstr>
      <vt:lpstr>Vapor Trail</vt:lpstr>
      <vt:lpstr>This Year’s Personal Vacation Specials</vt:lpstr>
      <vt:lpstr>Morocco </vt:lpstr>
      <vt:lpstr>South Africa</vt:lpstr>
      <vt:lpstr>Thailand</vt:lpstr>
      <vt:lpstr>India</vt:lpstr>
      <vt:lpstr>Prices and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Stephan Gigliotti</cp:lastModifiedBy>
  <cp:revision>15</cp:revision>
  <dcterms:created xsi:type="dcterms:W3CDTF">2003-04-11T19:32:45Z</dcterms:created>
  <dcterms:modified xsi:type="dcterms:W3CDTF">2013-04-23T07:11:15Z</dcterms:modified>
</cp:coreProperties>
</file>