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1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384" autoAdjust="0"/>
  </p:normalViewPr>
  <p:slideViewPr>
    <p:cSldViewPr>
      <p:cViewPr varScale="1">
        <p:scale>
          <a:sx n="66" d="100"/>
          <a:sy n="66" d="100"/>
        </p:scale>
        <p:origin x="5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17CCF-90ED-4ADF-9F24-23B847255FC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3DF7-5478-464B-9EAE-6F5A7B201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3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8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1F6F097-2C2E-49E9-A2A0-AEC5C1BC6A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73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7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1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41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540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08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739-B777-412F-959C-E317A9A171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68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6F3-E3B7-4283-B20F-246D38E8F1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31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16F0-2576-462C-92FC-AAFF4B0EE7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9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567-A8C1-461B-B5CE-ABFCFE6A19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7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660E-37E7-41B5-8410-0FDDAD5CDE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8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094-2C48-451B-8D60-832D47C92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2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D9C89-649F-44FF-A2F2-7F08515E5B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7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6570-4558-4A2A-9031-BC0AC5FD86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96C0-AA12-49AE-BD37-F2C2644B53A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49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9B8D-486D-48C4-B5F9-CF3025B8A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800" i="1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348880"/>
            <a:ext cx="5888194" cy="1143000"/>
          </a:xfrm>
          <a:noFill/>
          <a:ln/>
        </p:spPr>
        <p:txBody>
          <a:bodyPr>
            <a:noAutofit/>
          </a:bodyPr>
          <a:lstStyle/>
          <a:p>
            <a:r>
              <a:rPr lang="en-US" sz="4000" dirty="0"/>
              <a:t>WORLDSHOP </a:t>
            </a:r>
            <a:r>
              <a:rPr lang="en-US" sz="4000" dirty="0" smtClean="0"/>
              <a:t>IMPORTS</a:t>
            </a:r>
            <a:endParaRPr lang="en-US" sz="4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7744" y="3598327"/>
            <a:ext cx="4963056" cy="1377651"/>
          </a:xfrm>
          <a:noFill/>
          <a:ln/>
        </p:spPr>
        <p:txBody>
          <a:bodyPr/>
          <a:lstStyle/>
          <a:p>
            <a:pPr marL="0" lvl="1" algn="l"/>
            <a:r>
              <a:rPr lang="en-US" dirty="0"/>
              <a:t>The Year in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Separation of Human Resources and Finance Departments</a:t>
            </a:r>
          </a:p>
          <a:p>
            <a:r>
              <a:rPr lang="en-US" dirty="0"/>
              <a:t>New Customers</a:t>
            </a:r>
          </a:p>
          <a:p>
            <a:r>
              <a:rPr lang="en-US" dirty="0"/>
              <a:t>New Office in Beijing</a:t>
            </a:r>
          </a:p>
          <a:p>
            <a:r>
              <a:rPr lang="en-US" dirty="0"/>
              <a:t>Expansion in Africa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South America</a:t>
            </a:r>
          </a:p>
          <a:p>
            <a:pPr>
              <a:lnSpc>
                <a:spcPct val="90000"/>
              </a:lnSpc>
            </a:pPr>
            <a:r>
              <a:rPr lang="en-US" sz="2000"/>
              <a:t>Balance Sheet</a:t>
            </a:r>
          </a:p>
          <a:p>
            <a:pPr>
              <a:lnSpc>
                <a:spcPct val="90000"/>
              </a:lnSpc>
            </a:pPr>
            <a:r>
              <a:rPr lang="en-US" sz="200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/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Clothing</a:t>
            </a:r>
          </a:p>
          <a:p>
            <a:r>
              <a:rPr lang="en-US" dirty="0"/>
              <a:t>Best-Selling Products</a:t>
            </a:r>
          </a:p>
          <a:p>
            <a:pPr lvl="2"/>
            <a:r>
              <a:rPr lang="en-US" dirty="0"/>
              <a:t>Electronics</a:t>
            </a:r>
          </a:p>
          <a:p>
            <a:pPr lvl="2"/>
            <a:r>
              <a:rPr lang="en-US" dirty="0"/>
              <a:t>Jewelry</a:t>
            </a:r>
          </a:p>
          <a:p>
            <a:pPr lvl="2"/>
            <a:r>
              <a:rPr lang="en-US" dirty="0"/>
              <a:t>Toys</a:t>
            </a:r>
          </a:p>
          <a:p>
            <a:pPr lvl="2"/>
            <a:r>
              <a:rPr lang="en-US" dirty="0"/>
              <a:t>Arts &amp; Crafts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sz="2800"/>
              <a:t>Hiring of 700 New Employees Worldwide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WORLDSHOP </a:t>
            </a:r>
            <a:r>
              <a:rPr lang="en-US" dirty="0" smtClean="0"/>
              <a:t>IMPORTS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4400" dirty="0" smtClean="0"/>
              <a:t>Just Another Great Year… 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4400" dirty="0" smtClean="0"/>
              <a:t>The </a:t>
            </a:r>
            <a:r>
              <a:rPr lang="en-US" sz="4400" dirty="0"/>
              <a:t>Best Is Yet </a:t>
            </a:r>
            <a:r>
              <a:rPr lang="en-US" sz="4400" dirty="0" smtClean="0"/>
              <a:t>to Come</a:t>
            </a:r>
            <a:r>
              <a:rPr lang="en-US" sz="4400" dirty="0"/>
              <a:t>!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293</TotalTime>
  <Words>112</Words>
  <Application>Microsoft Office PowerPoint</Application>
  <PresentationFormat>On-screen Show (4:3)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Times New Roman</vt:lpstr>
      <vt:lpstr>Organic</vt:lpstr>
      <vt:lpstr>WORLDSHOP IMPORTS</vt:lpstr>
      <vt:lpstr>Changes</vt:lpstr>
      <vt:lpstr>Financial Performance</vt:lpstr>
      <vt:lpstr>Products</vt:lpstr>
      <vt:lpstr>Next Year</vt:lpstr>
      <vt:lpstr>WORLDSHOP IMPORTS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Stephan Gigliotti</cp:lastModifiedBy>
  <cp:revision>26</cp:revision>
  <dcterms:created xsi:type="dcterms:W3CDTF">1999-01-07T11:27:32Z</dcterms:created>
  <dcterms:modified xsi:type="dcterms:W3CDTF">2013-04-22T06:32:42Z</dcterms:modified>
</cp:coreProperties>
</file>