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9"/>
  </p:notesMasterIdLst>
  <p:sldIdLst>
    <p:sldId id="256" r:id="rId2"/>
    <p:sldId id="261" r:id="rId3"/>
    <p:sldId id="260" r:id="rId4"/>
    <p:sldId id="262" r:id="rId5"/>
    <p:sldId id="263" r:id="rId6"/>
    <p:sldId id="265" r:id="rId7"/>
    <p:sldId id="264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242" autoAdjust="0"/>
    <p:restoredTop sz="86504" autoAdjust="0"/>
  </p:normalViewPr>
  <p:slideViewPr>
    <p:cSldViewPr>
      <p:cViewPr varScale="1">
        <p:scale>
          <a:sx n="68" d="100"/>
          <a:sy n="68" d="100"/>
        </p:scale>
        <p:origin x="66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6E5E8C-888D-4017-917E-6A1F6A8C8B19}" type="datetimeFigureOut">
              <a:rPr lang="en-US" smtClean="0"/>
              <a:pPr/>
              <a:t>4/28/2013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8FA1D9-A1AC-4550-A474-CADC14DA43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4221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5800" y="1346947"/>
            <a:ext cx="7772400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685800" y="4282763"/>
            <a:ext cx="7772400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685800" y="1484779"/>
            <a:ext cx="7772400" cy="274320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7234780" y="4107023"/>
            <a:ext cx="914400" cy="914400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8670" y="1432223"/>
            <a:ext cx="759333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6400" b="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2386" y="4389120"/>
            <a:ext cx="5918454" cy="1069848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12805" y="6272785"/>
            <a:ext cx="4745736" cy="365125"/>
          </a:xfrm>
        </p:spPr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244280" y="4227195"/>
            <a:ext cx="895401" cy="640080"/>
          </a:xfrm>
        </p:spPr>
        <p:txBody>
          <a:bodyPr/>
          <a:lstStyle>
            <a:lvl1pPr>
              <a:defRPr sz="2800" b="1"/>
            </a:lvl1pPr>
          </a:lstStyle>
          <a:p>
            <a:fld id="{CE00DB6E-7EE6-4C8A-8259-8D44F4AE93E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5693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EB9D0-8643-45B7-A2E4-5C9F20065E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8060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533400"/>
            <a:ext cx="1914525" cy="5638800"/>
          </a:xfrm>
        </p:spPr>
        <p:txBody>
          <a:bodyPr vert="eaVert"/>
          <a:lstStyle>
            <a:lvl1pPr>
              <a:defRPr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0100" y="533400"/>
            <a:ext cx="5629275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6A914-CDC2-46EE-B392-093544C25BF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3131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36D70-694C-4400-AD30-109E39E66AB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0032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9144000" cy="194001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5346" y="1225296"/>
            <a:ext cx="696087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6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4330" y="5020056"/>
            <a:ext cx="6789420" cy="1066800"/>
          </a:xfrm>
        </p:spPr>
        <p:txBody>
          <a:bodyPr anchor="t">
            <a:normAutofit/>
          </a:bodyPr>
          <a:lstStyle>
            <a:lvl1pPr marL="0" indent="0">
              <a:buNone/>
              <a:defRPr sz="1800" b="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45251" y="6272785"/>
            <a:ext cx="1983232" cy="36512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6099" y="6272784"/>
            <a:ext cx="4745736" cy="36512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Presented by User 01</a:t>
            </a:r>
            <a:endParaRPr lang="en-US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633862" y="2430623"/>
            <a:ext cx="914400" cy="914400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450" y="2508607"/>
            <a:ext cx="891224" cy="720332"/>
          </a:xfrm>
        </p:spPr>
        <p:txBody>
          <a:bodyPr/>
          <a:lstStyle>
            <a:lvl1pPr>
              <a:defRPr sz="2800"/>
            </a:lvl1pPr>
          </a:lstStyle>
          <a:p>
            <a:fld id="{772DA90B-92D2-4D81-ADAC-B5582954948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8893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60"/>
            <a:ext cx="365760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92218" y="2194560"/>
            <a:ext cx="365760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C1C76-D001-4E2D-BD5E-5E6494CC2E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47563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48256"/>
            <a:ext cx="365760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743200"/>
            <a:ext cx="365760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0793" y="2048256"/>
            <a:ext cx="365760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20793" y="2743200"/>
            <a:ext cx="365760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CF820-19DD-4020-8EB5-06482E4CF1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6196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2DABF-1552-4449-98B0-7945F97298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2400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9461A-5CC8-4299-8410-9E48924819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3419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227806" y="1"/>
            <a:ext cx="2916194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2230" y="685800"/>
            <a:ext cx="2400300" cy="1737360"/>
          </a:xfrm>
        </p:spPr>
        <p:txBody>
          <a:bodyPr anchor="b">
            <a:normAutofit/>
          </a:bodyPr>
          <a:lstStyle>
            <a:lvl1pPr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685800"/>
            <a:ext cx="5033772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12230" y="2423160"/>
            <a:ext cx="24003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35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4" name="Oval 13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D9F92-B203-4902-BCE1-4D079A693BC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3970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6227806" y="1"/>
            <a:ext cx="2916194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2230" y="685800"/>
            <a:ext cx="2400300" cy="1737360"/>
          </a:xfrm>
        </p:spPr>
        <p:txBody>
          <a:bodyPr anchor="b">
            <a:normAutofit/>
          </a:bodyPr>
          <a:lstStyle>
            <a:lvl1pPr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6227805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12230" y="2423160"/>
            <a:ext cx="24003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35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4" name="Oval 13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94EE9-7A6F-4E25-8E5A-4F4B6987AD5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921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8" name="Oval 7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484632"/>
            <a:ext cx="7772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21408"/>
            <a:ext cx="7772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2368" y="6272785"/>
            <a:ext cx="24551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272785"/>
            <a:ext cx="47457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83346" y="6272785"/>
            <a:ext cx="4800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 spc="-7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1ABFE0F2-B9C7-43BE-9D74-C141D7AF985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04158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200" b="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800" dirty="0">
                <a:solidFill>
                  <a:schemeClr val="accent4"/>
                </a:solidFill>
                <a:latin typeface="Lucida Sans" panose="020B0602030504020204" pitchFamily="34" charset="0"/>
              </a:rPr>
              <a:t>This Year’s Personal Vacation Specials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sz="1600" i="1" dirty="0">
                <a:solidFill>
                  <a:schemeClr val="accent6">
                    <a:lumMod val="60000"/>
                    <a:lumOff val="40000"/>
                  </a:schemeClr>
                </a:solidFill>
                <a:latin typeface="Bookman Old Style" panose="02050604050505020204" pitchFamily="18" charset="0"/>
              </a:rPr>
              <a:t>As a way of thanking us for our business, Global Business Travel is offering all employees of </a:t>
            </a:r>
            <a:r>
              <a:rPr lang="en-US" sz="1600" i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Bookman Old Style" panose="02050604050505020204" pitchFamily="18" charset="0"/>
              </a:rPr>
              <a:t>` </a:t>
            </a:r>
            <a:r>
              <a:rPr lang="en-US" sz="1600" i="1" dirty="0">
                <a:solidFill>
                  <a:schemeClr val="accent6">
                    <a:lumMod val="60000"/>
                    <a:lumOff val="40000"/>
                  </a:schemeClr>
                </a:solidFill>
                <a:latin typeface="Bookman Old Style" panose="02050604050505020204" pitchFamily="18" charset="0"/>
              </a:rPr>
              <a:t>Imports the following tour-package specials.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0DB6E-7EE6-4C8A-8259-8D44F4AE93E9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Morocco 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Casablanca</a:t>
            </a:r>
          </a:p>
          <a:p>
            <a:r>
              <a:rPr lang="pt-BR" dirty="0"/>
              <a:t>Rabat</a:t>
            </a:r>
          </a:p>
          <a:p>
            <a:r>
              <a:rPr lang="pt-BR" dirty="0"/>
              <a:t>Tangier</a:t>
            </a:r>
          </a:p>
          <a:p>
            <a:r>
              <a:rPr lang="pt-BR" dirty="0"/>
              <a:t>Marrakech</a:t>
            </a:r>
          </a:p>
          <a:p>
            <a:r>
              <a:rPr lang="pt-BR" dirty="0"/>
              <a:t>Fez</a:t>
            </a:r>
          </a:p>
          <a:p>
            <a:r>
              <a:rPr lang="pt-BR" dirty="0" smtClean="0"/>
              <a:t>Oujda</a:t>
            </a:r>
            <a:endParaRPr lang="pt-BR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36D70-694C-4400-AD30-109E39E66ABC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South Africa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Johannesburg</a:t>
            </a:r>
          </a:p>
          <a:p>
            <a:r>
              <a:rPr lang="en-US" dirty="0"/>
              <a:t>Pretoria</a:t>
            </a:r>
          </a:p>
          <a:p>
            <a:r>
              <a:rPr lang="en-US" dirty="0"/>
              <a:t>Bloemfontein</a:t>
            </a:r>
          </a:p>
          <a:p>
            <a:r>
              <a:rPr lang="en-US" dirty="0"/>
              <a:t>Richards Bay</a:t>
            </a:r>
          </a:p>
          <a:p>
            <a:r>
              <a:rPr lang="en-US" dirty="0"/>
              <a:t>Cape Town</a:t>
            </a:r>
          </a:p>
          <a:p>
            <a:r>
              <a:rPr lang="en-US" dirty="0"/>
              <a:t>De </a:t>
            </a:r>
            <a:r>
              <a:rPr lang="en-US" dirty="0" smtClean="0"/>
              <a:t>Aar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36D70-694C-4400-AD30-109E39E66ABC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Thailand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Bangkok</a:t>
            </a:r>
          </a:p>
          <a:p>
            <a:r>
              <a:rPr lang="en-US" dirty="0"/>
              <a:t>Si </a:t>
            </a:r>
            <a:r>
              <a:rPr lang="en-US" dirty="0" err="1"/>
              <a:t>Racha</a:t>
            </a:r>
            <a:endParaRPr lang="en-US" dirty="0"/>
          </a:p>
          <a:p>
            <a:r>
              <a:rPr lang="en-US" dirty="0" err="1"/>
              <a:t>Surat</a:t>
            </a:r>
            <a:r>
              <a:rPr lang="en-US" dirty="0"/>
              <a:t> </a:t>
            </a:r>
            <a:r>
              <a:rPr lang="en-US" dirty="0" err="1"/>
              <a:t>Thani</a:t>
            </a:r>
            <a:endParaRPr lang="en-US" dirty="0"/>
          </a:p>
          <a:p>
            <a:r>
              <a:rPr lang="en-US" dirty="0"/>
              <a:t>Phuket</a:t>
            </a:r>
          </a:p>
          <a:p>
            <a:r>
              <a:rPr lang="en-US" dirty="0" err="1"/>
              <a:t>Songkla</a:t>
            </a:r>
            <a:endParaRPr lang="en-US" dirty="0"/>
          </a:p>
          <a:p>
            <a:r>
              <a:rPr lang="en-US" dirty="0" err="1" smtClean="0"/>
              <a:t>Pattani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36D70-694C-4400-AD30-109E39E66ABC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India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New Delhi</a:t>
            </a:r>
          </a:p>
          <a:p>
            <a:r>
              <a:rPr lang="en-US" dirty="0"/>
              <a:t>Agra</a:t>
            </a:r>
          </a:p>
          <a:p>
            <a:r>
              <a:rPr lang="en-US" dirty="0"/>
              <a:t>Kanpur</a:t>
            </a:r>
          </a:p>
          <a:p>
            <a:r>
              <a:rPr lang="en-US" dirty="0"/>
              <a:t>Calcutta</a:t>
            </a:r>
          </a:p>
          <a:p>
            <a:r>
              <a:rPr lang="en-US" dirty="0"/>
              <a:t>Chennai</a:t>
            </a:r>
          </a:p>
          <a:p>
            <a:r>
              <a:rPr lang="en-US" dirty="0" smtClean="0"/>
              <a:t>Mumbai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36D70-694C-4400-AD30-109E39E66ABC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mtClean="0"/>
              <a:t>Prices </a:t>
            </a:r>
            <a:r>
              <a:rPr lang="en-US" smtClean="0"/>
              <a:t>&amp; Seasons </a:t>
            </a:r>
            <a:r>
              <a:rPr lang="en-US" dirty="0" smtClean="0"/>
              <a:t>Available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4114800" algn="dec"/>
                <a:tab pos="7315200" algn="r"/>
              </a:tabLst>
            </a:pPr>
            <a:r>
              <a:rPr lang="en-US" dirty="0" smtClean="0"/>
              <a:t>Morocco	$800	Spring</a:t>
            </a:r>
          </a:p>
          <a:p>
            <a:pPr>
              <a:tabLst>
                <a:tab pos="4114800" algn="dec"/>
                <a:tab pos="7315200" algn="r"/>
              </a:tabLst>
            </a:pPr>
            <a:r>
              <a:rPr lang="en-US" dirty="0" smtClean="0"/>
              <a:t>South Africa	$1000	Summer</a:t>
            </a:r>
          </a:p>
          <a:p>
            <a:pPr>
              <a:tabLst>
                <a:tab pos="4114800" algn="dec"/>
                <a:tab pos="7315200" algn="r"/>
              </a:tabLst>
            </a:pPr>
            <a:r>
              <a:rPr lang="en-US" dirty="0" smtClean="0"/>
              <a:t>Thailand	$800	Fall</a:t>
            </a:r>
          </a:p>
          <a:p>
            <a:pPr>
              <a:tabLst>
                <a:tab pos="4114800" algn="dec"/>
                <a:tab pos="7315200" algn="r"/>
              </a:tabLst>
            </a:pPr>
            <a:r>
              <a:rPr lang="en-US" dirty="0" smtClean="0"/>
              <a:t>India	$1000	Winter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36D70-694C-4400-AD30-109E39E66ABC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657350" y="4419600"/>
            <a:ext cx="6267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Prices include all transportation and accommodations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22050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4800" dirty="0">
                <a:solidFill>
                  <a:schemeClr val="accent4"/>
                </a:solidFill>
                <a:latin typeface="Lucida Sans" panose="020B0602030504020204" pitchFamily="34" charset="0"/>
              </a:rPr>
              <a:t>“Just our way of saying thank you for your business.”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14400" y="3581400"/>
            <a:ext cx="7315200" cy="685800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10000"/>
              </a:lnSpc>
            </a:pPr>
            <a:r>
              <a:rPr lang="en-US" sz="4900" i="1" dirty="0">
                <a:solidFill>
                  <a:schemeClr val="accent6">
                    <a:lumMod val="60000"/>
                    <a:lumOff val="40000"/>
                  </a:schemeClr>
                </a:solidFill>
                <a:latin typeface="Bookman Old Style" panose="02050604050505020204" pitchFamily="18" charset="0"/>
              </a:rPr>
              <a:t>-- Jerry Pym, President</a:t>
            </a:r>
            <a:br>
              <a:rPr lang="en-US" sz="4900" i="1" dirty="0">
                <a:solidFill>
                  <a:schemeClr val="accent6">
                    <a:lumMod val="60000"/>
                    <a:lumOff val="40000"/>
                  </a:schemeClr>
                </a:solidFill>
                <a:latin typeface="Bookman Old Style" panose="02050604050505020204" pitchFamily="18" charset="0"/>
              </a:rPr>
            </a:br>
            <a:r>
              <a:rPr lang="en-US" sz="4900" i="1" dirty="0">
                <a:solidFill>
                  <a:schemeClr val="accent6">
                    <a:lumMod val="60000"/>
                    <a:lumOff val="40000"/>
                  </a:schemeClr>
                </a:solidFill>
                <a:latin typeface="Bookman Old Style" panose="02050604050505020204" pitchFamily="18" charset="0"/>
              </a:rPr>
              <a:t>Global Business Travel</a:t>
            </a:r>
          </a:p>
          <a:p>
            <a:r>
              <a:rPr lang="en-US" sz="2800" dirty="0"/>
              <a:t>Prices </a:t>
            </a:r>
            <a:r>
              <a:rPr lang="en-US" sz="2800" dirty="0" smtClean="0"/>
              <a:t>include </a:t>
            </a:r>
            <a:r>
              <a:rPr lang="en-US" sz="2800" dirty="0"/>
              <a:t>all transportation, accommodations, and tour packages per person, per week.</a:t>
            </a:r>
          </a:p>
          <a:p>
            <a:r>
              <a:rPr lang="en-US" dirty="0"/>
              <a:t>For more information, contact Linda Wu in Purchasing.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914400" y="4435475"/>
            <a:ext cx="4880610" cy="365125"/>
          </a:xfrm>
        </p:spPr>
        <p:txBody>
          <a:bodyPr/>
          <a:lstStyle/>
          <a:p>
            <a:r>
              <a:rPr lang="en-US" dirty="0" smtClean="0"/>
              <a:t>Presented by User 01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36D70-694C-4400-AD30-109E39E66ABC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TC103090434[[fn=Wood Type]]</Template>
  <TotalTime>112</TotalTime>
  <Words>128</Words>
  <Application>Microsoft Office PowerPoint</Application>
  <PresentationFormat>On-screen Show (4:3)</PresentationFormat>
  <Paragraphs>54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Arial</vt:lpstr>
      <vt:lpstr>Bookman Old Style</vt:lpstr>
      <vt:lpstr>Calibri</vt:lpstr>
      <vt:lpstr>Lucida Sans</vt:lpstr>
      <vt:lpstr>Rockwell</vt:lpstr>
      <vt:lpstr>Rockwell Condensed</vt:lpstr>
      <vt:lpstr>Wingdings</vt:lpstr>
      <vt:lpstr>Wood Type</vt:lpstr>
      <vt:lpstr>This Year’s Personal Vacation Specials</vt:lpstr>
      <vt:lpstr>Morocco </vt:lpstr>
      <vt:lpstr>South Africa</vt:lpstr>
      <vt:lpstr>Thailand</vt:lpstr>
      <vt:lpstr>India</vt:lpstr>
      <vt:lpstr>Prices &amp; Seasons Available</vt:lpstr>
      <vt:lpstr>“Just our way of saying thank you for your business.”</vt:lpstr>
    </vt:vector>
  </TitlesOfParts>
  <Company>DCF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Year’s Personal Vacation Specials</dc:title>
  <dc:creator>Stephan Gigliotti</dc:creator>
  <cp:lastModifiedBy>Stephan Gigliotti</cp:lastModifiedBy>
  <cp:revision>17</cp:revision>
  <dcterms:created xsi:type="dcterms:W3CDTF">2003-04-11T19:32:45Z</dcterms:created>
  <dcterms:modified xsi:type="dcterms:W3CDTF">2013-04-28T05:00:16Z</dcterms:modified>
</cp:coreProperties>
</file>