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7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58690-6583-453E-BF22-924DEE3BE0AD}" type="datetimeFigureOut">
              <a:rPr lang="en-US" smtClean="0"/>
              <a:t>10/17/2012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C90369-259B-426F-B6F6-643BF1408C88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58690-6583-453E-BF22-924DEE3BE0AD}" type="datetimeFigureOut">
              <a:rPr lang="en-US" smtClean="0"/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0369-259B-426F-B6F6-643BF1408C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58690-6583-453E-BF22-924DEE3BE0AD}" type="datetimeFigureOut">
              <a:rPr lang="en-US" smtClean="0"/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0369-259B-426F-B6F6-643BF1408C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F858690-6583-453E-BF22-924DEE3BE0AD}" type="datetimeFigureOut">
              <a:rPr lang="en-US" smtClean="0"/>
              <a:t>10/17/2012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3C90369-259B-426F-B6F6-643BF1408C88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58690-6583-453E-BF22-924DEE3BE0AD}" type="datetimeFigureOut">
              <a:rPr lang="en-US" smtClean="0"/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0369-259B-426F-B6F6-643BF1408C8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58690-6583-453E-BF22-924DEE3BE0AD}" type="datetimeFigureOut">
              <a:rPr lang="en-US" smtClean="0"/>
              <a:t>10/17/2012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0369-259B-426F-B6F6-643BF1408C8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0369-259B-426F-B6F6-643BF1408C8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58690-6583-453E-BF22-924DEE3BE0AD}" type="datetimeFigureOut">
              <a:rPr lang="en-US" smtClean="0"/>
              <a:t>10/17/2012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58690-6583-453E-BF22-924DEE3BE0AD}" type="datetimeFigureOut">
              <a:rPr lang="en-US" smtClean="0"/>
              <a:t>10/17/2012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0369-259B-426F-B6F6-643BF1408C8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58690-6583-453E-BF22-924DEE3BE0AD}" type="datetimeFigureOut">
              <a:rPr lang="en-US" smtClean="0"/>
              <a:t>10/17/2012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0369-259B-426F-B6F6-643BF1408C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F858690-6583-453E-BF22-924DEE3BE0AD}" type="datetimeFigureOut">
              <a:rPr lang="en-US" smtClean="0"/>
              <a:t>10/17/2012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3C90369-259B-426F-B6F6-643BF1408C8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58690-6583-453E-BF22-924DEE3BE0AD}" type="datetimeFigureOut">
              <a:rPr lang="en-US" smtClean="0"/>
              <a:t>10/17/2012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C90369-259B-426F-B6F6-643BF1408C8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F858690-6583-453E-BF22-924DEE3BE0AD}" type="datetimeFigureOut">
              <a:rPr lang="en-US" smtClean="0"/>
              <a:t>10/17/2012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3C90369-259B-426F-B6F6-643BF1408C88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South America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468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Located in the Western Hemisphere and mostly in the Southern Hemisphere.</a:t>
            </a:r>
          </a:p>
          <a:p>
            <a:r>
              <a:rPr lang="en-US" dirty="0" smtClean="0"/>
              <a:t>Bordered on the west by the Pacific Ocean and on the north and east by the Atlantic Ocean.</a:t>
            </a:r>
          </a:p>
          <a:p>
            <a:r>
              <a:rPr lang="en-US" dirty="0" smtClean="0"/>
              <a:t>Also bordered by the North America and the Caribbean Sea to the northwest.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South America Location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174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South American Countries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Argentina</a:t>
            </a:r>
          </a:p>
          <a:p>
            <a:r>
              <a:rPr lang="en-US" dirty="0" smtClean="0"/>
              <a:t>Bolivia</a:t>
            </a:r>
          </a:p>
          <a:p>
            <a:r>
              <a:rPr lang="en-US" dirty="0" smtClean="0"/>
              <a:t>Brazil</a:t>
            </a:r>
          </a:p>
          <a:p>
            <a:r>
              <a:rPr lang="en-US" dirty="0" smtClean="0"/>
              <a:t>Chile</a:t>
            </a:r>
          </a:p>
          <a:p>
            <a:r>
              <a:rPr lang="en-US" dirty="0" smtClean="0"/>
              <a:t>Colombia</a:t>
            </a:r>
          </a:p>
          <a:p>
            <a:r>
              <a:rPr lang="en-US" dirty="0" smtClean="0"/>
              <a:t>Ecuador</a:t>
            </a:r>
          </a:p>
          <a:p>
            <a:r>
              <a:rPr lang="en-US" dirty="0" smtClean="0"/>
              <a:t>Guyana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Paraguay</a:t>
            </a:r>
          </a:p>
          <a:p>
            <a:r>
              <a:rPr lang="en-US" dirty="0" smtClean="0"/>
              <a:t>Peru</a:t>
            </a:r>
          </a:p>
          <a:p>
            <a:r>
              <a:rPr lang="en-US" dirty="0" smtClean="0"/>
              <a:t>Suriname</a:t>
            </a:r>
          </a:p>
          <a:p>
            <a:r>
              <a:rPr lang="en-US" dirty="0" smtClean="0"/>
              <a:t>Uruguay</a:t>
            </a:r>
          </a:p>
          <a:p>
            <a:r>
              <a:rPr lang="en-US" dirty="0" smtClean="0"/>
              <a:t>Venezuela</a:t>
            </a:r>
          </a:p>
          <a:p>
            <a:r>
              <a:rPr lang="en-US" dirty="0" smtClean="0"/>
              <a:t>French Guiana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113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1" y="1511479"/>
            <a:ext cx="4800600" cy="4779264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 of South America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5561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13</TotalTime>
  <Words>72</Words>
  <Application>Microsoft Office PowerPoint</Application>
  <PresentationFormat>On-screen Show (4:3)</PresentationFormat>
  <Paragraphs>21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Paper</vt:lpstr>
      <vt:lpstr>South America</vt:lpstr>
      <vt:lpstr>South America Location</vt:lpstr>
      <vt:lpstr>South American Countries</vt:lpstr>
      <vt:lpstr>Map of South America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South America</dc:title>
  <dc:creator>Dean Mayer</dc:creator>
  <cp:lastModifiedBy>Dean Mayer</cp:lastModifiedBy>
  <cp:revision>4</cp:revision>
  <dcterms:created xsi:type="dcterms:W3CDTF">2012-10-17T19:16:56Z</dcterms:created>
  <dcterms:modified xsi:type="dcterms:W3CDTF">2012-10-17T19:30:28Z</dcterms:modified>
</cp:coreProperties>
</file>