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02" autoAdjust="0"/>
    <p:restoredTop sz="86504" autoAdjust="0"/>
  </p:normalViewPr>
  <p:slideViewPr>
    <p:cSldViewPr>
      <p:cViewPr varScale="1">
        <p:scale>
          <a:sx n="97" d="100"/>
          <a:sy n="97" d="100"/>
        </p:scale>
        <p:origin x="16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F85B9-95B2-413A-B133-24D9ACC198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BD5F4D3-6AA6-43BB-BDAD-A93DC84A5A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Roger Gustavson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President</a:t>
          </a:r>
        </a:p>
      </dgm:t>
    </dgm:pt>
    <dgm:pt modelId="{BE2D579B-90CF-4A69-A2C8-3C79995045C1}" type="parTrans" cxnId="{9EB10110-63C9-465B-8D79-C2F1D5CCA43D}">
      <dgm:prSet/>
      <dgm:spPr/>
    </dgm:pt>
    <dgm:pt modelId="{74034FC7-6985-463F-89B9-164851E20492}" type="sibTrans" cxnId="{9EB10110-63C9-465B-8D79-C2F1D5CCA43D}">
      <dgm:prSet/>
      <dgm:spPr/>
    </dgm:pt>
    <dgm:pt modelId="{19C9E763-9E05-4354-8B52-8FE4483B145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Jennifer Fletcher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Executive Assistant</a:t>
          </a:r>
        </a:p>
      </dgm:t>
    </dgm:pt>
    <dgm:pt modelId="{E00391FA-FB0C-4BB5-8083-2DC555B14269}" type="parTrans" cxnId="{088BC1CC-54BE-4D5D-9D73-FB991EF37402}">
      <dgm:prSet/>
      <dgm:spPr/>
    </dgm:pt>
    <dgm:pt modelId="{31D68B11-4B54-4369-B439-CEB069A29A93}" type="sibTrans" cxnId="{088BC1CC-54BE-4D5D-9D73-FB991EF37402}">
      <dgm:prSet/>
      <dgm:spPr/>
    </dgm:pt>
    <dgm:pt modelId="{F787408A-4608-4F09-8538-313F44F19B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Mark Billington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Vice President, Operations</a:t>
          </a:r>
        </a:p>
      </dgm:t>
    </dgm:pt>
    <dgm:pt modelId="{B2FB241D-BDBB-4E0C-9E57-4C34A7E6EEFE}" type="parTrans" cxnId="{85B6049A-478E-4E3A-A27F-D4F9BFF7CFE3}">
      <dgm:prSet/>
      <dgm:spPr/>
    </dgm:pt>
    <dgm:pt modelId="{7EFBE6D5-043D-44B7-ACAC-22372A3D91DE}" type="sibTrans" cxnId="{85B6049A-478E-4E3A-A27F-D4F9BFF7CFE3}">
      <dgm:prSet/>
      <dgm:spPr/>
    </dgm:pt>
    <dgm:pt modelId="{A37C4F98-0E4A-462E-AC1D-F369F20E2D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Bill Johnston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Manager, MIS</a:t>
          </a:r>
        </a:p>
      </dgm:t>
    </dgm:pt>
    <dgm:pt modelId="{05823317-9AB8-4927-A0AE-9A6ADD6147DF}" type="parTrans" cxnId="{B409BFE6-C254-481D-BF42-4ACA2D377B51}">
      <dgm:prSet/>
      <dgm:spPr/>
    </dgm:pt>
    <dgm:pt modelId="{151CFD35-65C1-48A2-B3A7-D09D24EDF1C8}" type="sibTrans" cxnId="{B409BFE6-C254-481D-BF42-4ACA2D377B51}">
      <dgm:prSet/>
      <dgm:spPr/>
    </dgm:pt>
    <dgm:pt modelId="{772AF0F9-87EB-4780-BFB8-EE84D9EFC3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Carol Hurtig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Vice President, Sales and Marketing</a:t>
          </a:r>
        </a:p>
      </dgm:t>
    </dgm:pt>
    <dgm:pt modelId="{BBF9E704-7DE5-4EEE-A80C-4ECBE4415946}" type="parTrans" cxnId="{B1234629-7F94-4600-A31A-97D521F8EFB2}">
      <dgm:prSet/>
      <dgm:spPr/>
    </dgm:pt>
    <dgm:pt modelId="{448A97E4-AC5B-4BD6-A586-99C564432D8C}" type="sibTrans" cxnId="{B1234629-7F94-4600-A31A-97D521F8EFB2}">
      <dgm:prSet/>
      <dgm:spPr/>
    </dgm:pt>
    <dgm:pt modelId="{B147645B-2D07-4E59-B490-A86BEC5C61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Emile Lamoureux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Secretary/Treasurer</a:t>
          </a:r>
        </a:p>
      </dgm:t>
    </dgm:pt>
    <dgm:pt modelId="{A5D72E9C-A296-48E9-A715-652B64AA3142}" type="parTrans" cxnId="{546A4550-67D4-4E46-9E5B-48DFA24CA001}">
      <dgm:prSet/>
      <dgm:spPr/>
    </dgm:pt>
    <dgm:pt modelId="{C2EBF165-5AC0-4614-84B7-5FBFFE8EEECE}" type="sibTrans" cxnId="{546A4550-67D4-4E46-9E5B-48DFA24CA001}">
      <dgm:prSet/>
      <dgm:spPr/>
    </dgm:pt>
    <dgm:pt modelId="{629AEC60-E9E6-4D88-8830-1EAB05645660}" type="pres">
      <dgm:prSet presAssocID="{725F85B9-95B2-413A-B133-24D9ACC198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2584A10-D9CC-4568-880A-89176EC1CEE7}" type="pres">
      <dgm:prSet presAssocID="{6BD5F4D3-6AA6-43BB-BDAD-A93DC84A5A2B}" presName="hierRoot1" presStyleCnt="0">
        <dgm:presLayoutVars>
          <dgm:hierBranch/>
        </dgm:presLayoutVars>
      </dgm:prSet>
      <dgm:spPr/>
    </dgm:pt>
    <dgm:pt modelId="{688E949D-75AA-485C-AED5-3DDD769B163B}" type="pres">
      <dgm:prSet presAssocID="{6BD5F4D3-6AA6-43BB-BDAD-A93DC84A5A2B}" presName="rootComposite1" presStyleCnt="0"/>
      <dgm:spPr/>
    </dgm:pt>
    <dgm:pt modelId="{A9CA2E7F-0F58-4FD0-8051-7F5965153A55}" type="pres">
      <dgm:prSet presAssocID="{6BD5F4D3-6AA6-43BB-BDAD-A93DC84A5A2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0EC15C-F356-47DA-8188-AAD2664E2168}" type="pres">
      <dgm:prSet presAssocID="{6BD5F4D3-6AA6-43BB-BDAD-A93DC84A5A2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F40161B-CA7D-484C-AABC-2B09DCF53671}" type="pres">
      <dgm:prSet presAssocID="{6BD5F4D3-6AA6-43BB-BDAD-A93DC84A5A2B}" presName="hierChild2" presStyleCnt="0"/>
      <dgm:spPr/>
    </dgm:pt>
    <dgm:pt modelId="{7BD04531-D35D-449F-B050-1AD3C1D0989D}" type="pres">
      <dgm:prSet presAssocID="{B2FB241D-BDBB-4E0C-9E57-4C34A7E6EEFE}" presName="Name35" presStyleLbl="parChTrans1D2" presStyleIdx="0" presStyleCnt="3"/>
      <dgm:spPr/>
    </dgm:pt>
    <dgm:pt modelId="{07433E97-F3AF-4480-B719-BF3D2AE67A47}" type="pres">
      <dgm:prSet presAssocID="{F787408A-4608-4F09-8538-313F44F19B71}" presName="hierRoot2" presStyleCnt="0">
        <dgm:presLayoutVars>
          <dgm:hierBranch/>
        </dgm:presLayoutVars>
      </dgm:prSet>
      <dgm:spPr/>
    </dgm:pt>
    <dgm:pt modelId="{63E68C8B-51B3-4705-B8F2-CD3450AB7BBA}" type="pres">
      <dgm:prSet presAssocID="{F787408A-4608-4F09-8538-313F44F19B71}" presName="rootComposite" presStyleCnt="0"/>
      <dgm:spPr/>
    </dgm:pt>
    <dgm:pt modelId="{577B2F51-E451-4C25-B062-F8912F095322}" type="pres">
      <dgm:prSet presAssocID="{F787408A-4608-4F09-8538-313F44F19B7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141A0-E87C-4048-A76C-8B3F37C05641}" type="pres">
      <dgm:prSet presAssocID="{F787408A-4608-4F09-8538-313F44F19B71}" presName="rootConnector" presStyleLbl="node2" presStyleIdx="0" presStyleCnt="2"/>
      <dgm:spPr/>
      <dgm:t>
        <a:bodyPr/>
        <a:lstStyle/>
        <a:p>
          <a:endParaRPr lang="en-US"/>
        </a:p>
      </dgm:t>
    </dgm:pt>
    <dgm:pt modelId="{34F6B279-1EDC-42E4-B4C7-4B4EE262DF86}" type="pres">
      <dgm:prSet presAssocID="{F787408A-4608-4F09-8538-313F44F19B71}" presName="hierChild4" presStyleCnt="0"/>
      <dgm:spPr/>
    </dgm:pt>
    <dgm:pt modelId="{CE451A8B-8607-4130-9FE9-B576E7110BA8}" type="pres">
      <dgm:prSet presAssocID="{05823317-9AB8-4927-A0AE-9A6ADD6147DF}" presName="Name35" presStyleLbl="parChTrans1D3" presStyleIdx="0" presStyleCnt="2"/>
      <dgm:spPr/>
    </dgm:pt>
    <dgm:pt modelId="{180F0F62-4006-4CF9-8B3D-F9ED01F2E56F}" type="pres">
      <dgm:prSet presAssocID="{A37C4F98-0E4A-462E-AC1D-F369F20E2D8C}" presName="hierRoot2" presStyleCnt="0">
        <dgm:presLayoutVars>
          <dgm:hierBranch val="r"/>
        </dgm:presLayoutVars>
      </dgm:prSet>
      <dgm:spPr/>
    </dgm:pt>
    <dgm:pt modelId="{17EDC6BF-3192-4E74-AF53-786B6A8367C1}" type="pres">
      <dgm:prSet presAssocID="{A37C4F98-0E4A-462E-AC1D-F369F20E2D8C}" presName="rootComposite" presStyleCnt="0"/>
      <dgm:spPr/>
    </dgm:pt>
    <dgm:pt modelId="{AFB0F187-420C-4BB0-9EF9-1C8D7B876B9E}" type="pres">
      <dgm:prSet presAssocID="{A37C4F98-0E4A-462E-AC1D-F369F20E2D8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EC27AA-BD98-4329-ACE2-F1E785C09713}" type="pres">
      <dgm:prSet presAssocID="{A37C4F98-0E4A-462E-AC1D-F369F20E2D8C}" presName="rootConnector" presStyleLbl="node3" presStyleIdx="0" presStyleCnt="2"/>
      <dgm:spPr/>
      <dgm:t>
        <a:bodyPr/>
        <a:lstStyle/>
        <a:p>
          <a:endParaRPr lang="en-US"/>
        </a:p>
      </dgm:t>
    </dgm:pt>
    <dgm:pt modelId="{FBE54AEF-4457-419F-962F-429BB437F4D4}" type="pres">
      <dgm:prSet presAssocID="{A37C4F98-0E4A-462E-AC1D-F369F20E2D8C}" presName="hierChild4" presStyleCnt="0"/>
      <dgm:spPr/>
    </dgm:pt>
    <dgm:pt modelId="{663D3521-D84C-4DE4-88D7-AA32486028D8}" type="pres">
      <dgm:prSet presAssocID="{A37C4F98-0E4A-462E-AC1D-F369F20E2D8C}" presName="hierChild5" presStyleCnt="0"/>
      <dgm:spPr/>
    </dgm:pt>
    <dgm:pt modelId="{3B8A942B-F155-4D80-9B07-EA983FF76B2B}" type="pres">
      <dgm:prSet presAssocID="{F787408A-4608-4F09-8538-313F44F19B71}" presName="hierChild5" presStyleCnt="0"/>
      <dgm:spPr/>
    </dgm:pt>
    <dgm:pt modelId="{BFBFF92F-BFFC-41CA-AEFA-6B4EA100C960}" type="pres">
      <dgm:prSet presAssocID="{BBF9E704-7DE5-4EEE-A80C-4ECBE4415946}" presName="Name35" presStyleLbl="parChTrans1D2" presStyleIdx="1" presStyleCnt="3"/>
      <dgm:spPr/>
    </dgm:pt>
    <dgm:pt modelId="{9C693513-3728-4784-A2D9-A2BD84914871}" type="pres">
      <dgm:prSet presAssocID="{772AF0F9-87EB-4780-BFB8-EE84D9EFC32C}" presName="hierRoot2" presStyleCnt="0">
        <dgm:presLayoutVars>
          <dgm:hierBranch/>
        </dgm:presLayoutVars>
      </dgm:prSet>
      <dgm:spPr/>
    </dgm:pt>
    <dgm:pt modelId="{DB59CE55-3F0D-4A42-B137-87EBB7FBDD85}" type="pres">
      <dgm:prSet presAssocID="{772AF0F9-87EB-4780-BFB8-EE84D9EFC32C}" presName="rootComposite" presStyleCnt="0"/>
      <dgm:spPr/>
    </dgm:pt>
    <dgm:pt modelId="{B3ECD69E-F727-4D28-A704-770D8295A37D}" type="pres">
      <dgm:prSet presAssocID="{772AF0F9-87EB-4780-BFB8-EE84D9EFC32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450429-1153-4037-9C34-5DEFF2BFAE90}" type="pres">
      <dgm:prSet presAssocID="{772AF0F9-87EB-4780-BFB8-EE84D9EFC32C}" presName="rootConnector" presStyleLbl="node2" presStyleIdx="1" presStyleCnt="2"/>
      <dgm:spPr/>
      <dgm:t>
        <a:bodyPr/>
        <a:lstStyle/>
        <a:p>
          <a:endParaRPr lang="en-US"/>
        </a:p>
      </dgm:t>
    </dgm:pt>
    <dgm:pt modelId="{61B6618A-8D7F-4AA2-A817-7161DD41588F}" type="pres">
      <dgm:prSet presAssocID="{772AF0F9-87EB-4780-BFB8-EE84D9EFC32C}" presName="hierChild4" presStyleCnt="0"/>
      <dgm:spPr/>
    </dgm:pt>
    <dgm:pt modelId="{F97A4339-3569-4060-BE59-9D70CE52B40E}" type="pres">
      <dgm:prSet presAssocID="{A5D72E9C-A296-48E9-A715-652B64AA3142}" presName="Name35" presStyleLbl="parChTrans1D3" presStyleIdx="1" presStyleCnt="2"/>
      <dgm:spPr/>
    </dgm:pt>
    <dgm:pt modelId="{ABAE0626-0798-4E13-B743-45FE0AC270CF}" type="pres">
      <dgm:prSet presAssocID="{B147645B-2D07-4E59-B490-A86BEC5C610B}" presName="hierRoot2" presStyleCnt="0">
        <dgm:presLayoutVars>
          <dgm:hierBranch val="r"/>
        </dgm:presLayoutVars>
      </dgm:prSet>
      <dgm:spPr/>
    </dgm:pt>
    <dgm:pt modelId="{35570DD3-2B59-45FF-9DE9-375EF828C203}" type="pres">
      <dgm:prSet presAssocID="{B147645B-2D07-4E59-B490-A86BEC5C610B}" presName="rootComposite" presStyleCnt="0"/>
      <dgm:spPr/>
    </dgm:pt>
    <dgm:pt modelId="{3EA74568-2BC3-4054-A7F8-D90C3F39A7D4}" type="pres">
      <dgm:prSet presAssocID="{B147645B-2D07-4E59-B490-A86BEC5C610B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775375-F5F9-4C25-B3CC-F3232CA24363}" type="pres">
      <dgm:prSet presAssocID="{B147645B-2D07-4E59-B490-A86BEC5C610B}" presName="rootConnector" presStyleLbl="node3" presStyleIdx="1" presStyleCnt="2"/>
      <dgm:spPr/>
      <dgm:t>
        <a:bodyPr/>
        <a:lstStyle/>
        <a:p>
          <a:endParaRPr lang="en-US"/>
        </a:p>
      </dgm:t>
    </dgm:pt>
    <dgm:pt modelId="{81D126C4-F76C-4D53-8780-9E08537FBE16}" type="pres">
      <dgm:prSet presAssocID="{B147645B-2D07-4E59-B490-A86BEC5C610B}" presName="hierChild4" presStyleCnt="0"/>
      <dgm:spPr/>
    </dgm:pt>
    <dgm:pt modelId="{3362DB23-171C-4CA5-B510-C6229A98644C}" type="pres">
      <dgm:prSet presAssocID="{B147645B-2D07-4E59-B490-A86BEC5C610B}" presName="hierChild5" presStyleCnt="0"/>
      <dgm:spPr/>
    </dgm:pt>
    <dgm:pt modelId="{8F048111-7679-4F78-9915-D566496F1D60}" type="pres">
      <dgm:prSet presAssocID="{772AF0F9-87EB-4780-BFB8-EE84D9EFC32C}" presName="hierChild5" presStyleCnt="0"/>
      <dgm:spPr/>
    </dgm:pt>
    <dgm:pt modelId="{C2C8B59F-8B17-4960-9E5E-E1C6B78AB8A4}" type="pres">
      <dgm:prSet presAssocID="{6BD5F4D3-6AA6-43BB-BDAD-A93DC84A5A2B}" presName="hierChild3" presStyleCnt="0"/>
      <dgm:spPr/>
    </dgm:pt>
    <dgm:pt modelId="{58941672-DE98-4D87-BCD6-2CD540CCBA19}" type="pres">
      <dgm:prSet presAssocID="{E00391FA-FB0C-4BB5-8083-2DC555B14269}" presName="Name111" presStyleLbl="parChTrans1D2" presStyleIdx="2" presStyleCnt="3"/>
      <dgm:spPr/>
    </dgm:pt>
    <dgm:pt modelId="{D53290A2-17C9-4039-958A-CF0D336537D9}" type="pres">
      <dgm:prSet presAssocID="{19C9E763-9E05-4354-8B52-8FE4483B1453}" presName="hierRoot3" presStyleCnt="0">
        <dgm:presLayoutVars>
          <dgm:hierBranch/>
        </dgm:presLayoutVars>
      </dgm:prSet>
      <dgm:spPr/>
    </dgm:pt>
    <dgm:pt modelId="{C870470E-411B-43F3-B45C-E5510644CFAA}" type="pres">
      <dgm:prSet presAssocID="{19C9E763-9E05-4354-8B52-8FE4483B1453}" presName="rootComposite3" presStyleCnt="0"/>
      <dgm:spPr/>
    </dgm:pt>
    <dgm:pt modelId="{E49A0686-4545-4B8D-A8F4-8A8AFC576B77}" type="pres">
      <dgm:prSet presAssocID="{19C9E763-9E05-4354-8B52-8FE4483B145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0C67-5A16-42FB-A182-33AEE3BEA7D1}" type="pres">
      <dgm:prSet presAssocID="{19C9E763-9E05-4354-8B52-8FE4483B1453}" presName="rootConnector3" presStyleLbl="asst1" presStyleIdx="0" presStyleCnt="1"/>
      <dgm:spPr/>
      <dgm:t>
        <a:bodyPr/>
        <a:lstStyle/>
        <a:p>
          <a:endParaRPr lang="en-US"/>
        </a:p>
      </dgm:t>
    </dgm:pt>
    <dgm:pt modelId="{1A8CC810-E78F-4433-B1EE-EE6A06CCBC98}" type="pres">
      <dgm:prSet presAssocID="{19C9E763-9E05-4354-8B52-8FE4483B1453}" presName="hierChild6" presStyleCnt="0"/>
      <dgm:spPr/>
    </dgm:pt>
    <dgm:pt modelId="{1FBB7B3B-BEB8-419E-8805-4B53E75EE89A}" type="pres">
      <dgm:prSet presAssocID="{19C9E763-9E05-4354-8B52-8FE4483B1453}" presName="hierChild7" presStyleCnt="0"/>
      <dgm:spPr/>
    </dgm:pt>
  </dgm:ptLst>
  <dgm:cxnLst>
    <dgm:cxn modelId="{546A4550-67D4-4E46-9E5B-48DFA24CA001}" srcId="{772AF0F9-87EB-4780-BFB8-EE84D9EFC32C}" destId="{B147645B-2D07-4E59-B490-A86BEC5C610B}" srcOrd="0" destOrd="0" parTransId="{A5D72E9C-A296-48E9-A715-652B64AA3142}" sibTransId="{C2EBF165-5AC0-4614-84B7-5FBFFE8EEECE}"/>
    <dgm:cxn modelId="{FCEB538C-2C6A-467F-A595-6BDF68C8440E}" type="presOf" srcId="{B2FB241D-BDBB-4E0C-9E57-4C34A7E6EEFE}" destId="{7BD04531-D35D-449F-B050-1AD3C1D0989D}" srcOrd="0" destOrd="0" presId="urn:microsoft.com/office/officeart/2005/8/layout/orgChart1"/>
    <dgm:cxn modelId="{B1234629-7F94-4600-A31A-97D521F8EFB2}" srcId="{6BD5F4D3-6AA6-43BB-BDAD-A93DC84A5A2B}" destId="{772AF0F9-87EB-4780-BFB8-EE84D9EFC32C}" srcOrd="2" destOrd="0" parTransId="{BBF9E704-7DE5-4EEE-A80C-4ECBE4415946}" sibTransId="{448A97E4-AC5B-4BD6-A586-99C564432D8C}"/>
    <dgm:cxn modelId="{C906469C-A979-4188-9A19-9EB23A0103C9}" type="presOf" srcId="{A37C4F98-0E4A-462E-AC1D-F369F20E2D8C}" destId="{21EC27AA-BD98-4329-ACE2-F1E785C09713}" srcOrd="1" destOrd="0" presId="urn:microsoft.com/office/officeart/2005/8/layout/orgChart1"/>
    <dgm:cxn modelId="{58CA5244-F809-41A4-8F6D-9008CD8F3D6F}" type="presOf" srcId="{19C9E763-9E05-4354-8B52-8FE4483B1453}" destId="{80A80C67-5A16-42FB-A182-33AEE3BEA7D1}" srcOrd="1" destOrd="0" presId="urn:microsoft.com/office/officeart/2005/8/layout/orgChart1"/>
    <dgm:cxn modelId="{61690DFC-A740-473C-9E41-6B231B6A8BC0}" type="presOf" srcId="{BBF9E704-7DE5-4EEE-A80C-4ECBE4415946}" destId="{BFBFF92F-BFFC-41CA-AEFA-6B4EA100C960}" srcOrd="0" destOrd="0" presId="urn:microsoft.com/office/officeart/2005/8/layout/orgChart1"/>
    <dgm:cxn modelId="{33BDDA21-93B9-4BC4-AA70-3EFCA78C0FB6}" type="presOf" srcId="{05823317-9AB8-4927-A0AE-9A6ADD6147DF}" destId="{CE451A8B-8607-4130-9FE9-B576E7110BA8}" srcOrd="0" destOrd="0" presId="urn:microsoft.com/office/officeart/2005/8/layout/orgChart1"/>
    <dgm:cxn modelId="{088BC1CC-54BE-4D5D-9D73-FB991EF37402}" srcId="{6BD5F4D3-6AA6-43BB-BDAD-A93DC84A5A2B}" destId="{19C9E763-9E05-4354-8B52-8FE4483B1453}" srcOrd="0" destOrd="0" parTransId="{E00391FA-FB0C-4BB5-8083-2DC555B14269}" sibTransId="{31D68B11-4B54-4369-B439-CEB069A29A93}"/>
    <dgm:cxn modelId="{0456BFBC-64CA-4408-BA41-2F6774A9AACD}" type="presOf" srcId="{B147645B-2D07-4E59-B490-A86BEC5C610B}" destId="{31775375-F5F9-4C25-B3CC-F3232CA24363}" srcOrd="1" destOrd="0" presId="urn:microsoft.com/office/officeart/2005/8/layout/orgChart1"/>
    <dgm:cxn modelId="{B409BFE6-C254-481D-BF42-4ACA2D377B51}" srcId="{F787408A-4608-4F09-8538-313F44F19B71}" destId="{A37C4F98-0E4A-462E-AC1D-F369F20E2D8C}" srcOrd="0" destOrd="0" parTransId="{05823317-9AB8-4927-A0AE-9A6ADD6147DF}" sibTransId="{151CFD35-65C1-48A2-B3A7-D09D24EDF1C8}"/>
    <dgm:cxn modelId="{9F5D6329-42D4-4D45-B62E-DDE03D655845}" type="presOf" srcId="{6BD5F4D3-6AA6-43BB-BDAD-A93DC84A5A2B}" destId="{A9CA2E7F-0F58-4FD0-8051-7F5965153A55}" srcOrd="0" destOrd="0" presId="urn:microsoft.com/office/officeart/2005/8/layout/orgChart1"/>
    <dgm:cxn modelId="{96586CC0-3D81-4045-8823-AE891CCA46F6}" type="presOf" srcId="{6BD5F4D3-6AA6-43BB-BDAD-A93DC84A5A2B}" destId="{F20EC15C-F356-47DA-8188-AAD2664E2168}" srcOrd="1" destOrd="0" presId="urn:microsoft.com/office/officeart/2005/8/layout/orgChart1"/>
    <dgm:cxn modelId="{9EB10110-63C9-465B-8D79-C2F1D5CCA43D}" srcId="{725F85B9-95B2-413A-B133-24D9ACC198C6}" destId="{6BD5F4D3-6AA6-43BB-BDAD-A93DC84A5A2B}" srcOrd="0" destOrd="0" parTransId="{BE2D579B-90CF-4A69-A2C8-3C79995045C1}" sibTransId="{74034FC7-6985-463F-89B9-164851E20492}"/>
    <dgm:cxn modelId="{BB1998B7-5FDD-4CE9-9DF8-98751315A039}" type="presOf" srcId="{A5D72E9C-A296-48E9-A715-652B64AA3142}" destId="{F97A4339-3569-4060-BE59-9D70CE52B40E}" srcOrd="0" destOrd="0" presId="urn:microsoft.com/office/officeart/2005/8/layout/orgChart1"/>
    <dgm:cxn modelId="{ED66554D-0915-41EF-8599-4123CADD1C98}" type="presOf" srcId="{772AF0F9-87EB-4780-BFB8-EE84D9EFC32C}" destId="{B3ECD69E-F727-4D28-A704-770D8295A37D}" srcOrd="0" destOrd="0" presId="urn:microsoft.com/office/officeart/2005/8/layout/orgChart1"/>
    <dgm:cxn modelId="{475CAC67-1ADF-4EC4-8DA4-8BD78C5EDDF3}" type="presOf" srcId="{E00391FA-FB0C-4BB5-8083-2DC555B14269}" destId="{58941672-DE98-4D87-BCD6-2CD540CCBA19}" srcOrd="0" destOrd="0" presId="urn:microsoft.com/office/officeart/2005/8/layout/orgChart1"/>
    <dgm:cxn modelId="{783107E5-DF40-4208-BF3D-927D581BA6D5}" type="presOf" srcId="{B147645B-2D07-4E59-B490-A86BEC5C610B}" destId="{3EA74568-2BC3-4054-A7F8-D90C3F39A7D4}" srcOrd="0" destOrd="0" presId="urn:microsoft.com/office/officeart/2005/8/layout/orgChart1"/>
    <dgm:cxn modelId="{85EAE0F2-5EA7-40EA-9F59-0A5755277E99}" type="presOf" srcId="{772AF0F9-87EB-4780-BFB8-EE84D9EFC32C}" destId="{5B450429-1153-4037-9C34-5DEFF2BFAE90}" srcOrd="1" destOrd="0" presId="urn:microsoft.com/office/officeart/2005/8/layout/orgChart1"/>
    <dgm:cxn modelId="{2414F9B6-1567-4644-A2F3-06A8C3EC1394}" type="presOf" srcId="{19C9E763-9E05-4354-8B52-8FE4483B1453}" destId="{E49A0686-4545-4B8D-A8F4-8A8AFC576B77}" srcOrd="0" destOrd="0" presId="urn:microsoft.com/office/officeart/2005/8/layout/orgChart1"/>
    <dgm:cxn modelId="{35519416-3485-45CF-80FA-9B956189A5EA}" type="presOf" srcId="{F787408A-4608-4F09-8538-313F44F19B71}" destId="{4D5141A0-E87C-4048-A76C-8B3F37C05641}" srcOrd="1" destOrd="0" presId="urn:microsoft.com/office/officeart/2005/8/layout/orgChart1"/>
    <dgm:cxn modelId="{9A488634-8173-4E0D-9DC1-E06B7EFE8C1D}" type="presOf" srcId="{A37C4F98-0E4A-462E-AC1D-F369F20E2D8C}" destId="{AFB0F187-420C-4BB0-9EF9-1C8D7B876B9E}" srcOrd="0" destOrd="0" presId="urn:microsoft.com/office/officeart/2005/8/layout/orgChart1"/>
    <dgm:cxn modelId="{4828AC92-F656-454F-B7AF-CED8A99F0D5A}" type="presOf" srcId="{F787408A-4608-4F09-8538-313F44F19B71}" destId="{577B2F51-E451-4C25-B062-F8912F095322}" srcOrd="0" destOrd="0" presId="urn:microsoft.com/office/officeart/2005/8/layout/orgChart1"/>
    <dgm:cxn modelId="{85B6049A-478E-4E3A-A27F-D4F9BFF7CFE3}" srcId="{6BD5F4D3-6AA6-43BB-BDAD-A93DC84A5A2B}" destId="{F787408A-4608-4F09-8538-313F44F19B71}" srcOrd="1" destOrd="0" parTransId="{B2FB241D-BDBB-4E0C-9E57-4C34A7E6EEFE}" sibTransId="{7EFBE6D5-043D-44B7-ACAC-22372A3D91DE}"/>
    <dgm:cxn modelId="{029EE927-5F26-4FC0-9352-DF7D03DC7382}" type="presOf" srcId="{725F85B9-95B2-413A-B133-24D9ACC198C6}" destId="{629AEC60-E9E6-4D88-8830-1EAB05645660}" srcOrd="0" destOrd="0" presId="urn:microsoft.com/office/officeart/2005/8/layout/orgChart1"/>
    <dgm:cxn modelId="{0B952A81-0BDF-4CC3-BC9D-7DE25947CFE3}" type="presParOf" srcId="{629AEC60-E9E6-4D88-8830-1EAB05645660}" destId="{D2584A10-D9CC-4568-880A-89176EC1CEE7}" srcOrd="0" destOrd="0" presId="urn:microsoft.com/office/officeart/2005/8/layout/orgChart1"/>
    <dgm:cxn modelId="{2AD5714D-A5EA-4677-B421-84FE04A8DBE3}" type="presParOf" srcId="{D2584A10-D9CC-4568-880A-89176EC1CEE7}" destId="{688E949D-75AA-485C-AED5-3DDD769B163B}" srcOrd="0" destOrd="0" presId="urn:microsoft.com/office/officeart/2005/8/layout/orgChart1"/>
    <dgm:cxn modelId="{F0505724-3639-4DA4-B66B-5514D663A28B}" type="presParOf" srcId="{688E949D-75AA-485C-AED5-3DDD769B163B}" destId="{A9CA2E7F-0F58-4FD0-8051-7F5965153A55}" srcOrd="0" destOrd="0" presId="urn:microsoft.com/office/officeart/2005/8/layout/orgChart1"/>
    <dgm:cxn modelId="{DA48423B-8726-4BD2-8082-77830A331BF9}" type="presParOf" srcId="{688E949D-75AA-485C-AED5-3DDD769B163B}" destId="{F20EC15C-F356-47DA-8188-AAD2664E2168}" srcOrd="1" destOrd="0" presId="urn:microsoft.com/office/officeart/2005/8/layout/orgChart1"/>
    <dgm:cxn modelId="{30E0769E-EFAE-4F1C-A97D-251666E57CE5}" type="presParOf" srcId="{D2584A10-D9CC-4568-880A-89176EC1CEE7}" destId="{EF40161B-CA7D-484C-AABC-2B09DCF53671}" srcOrd="1" destOrd="0" presId="urn:microsoft.com/office/officeart/2005/8/layout/orgChart1"/>
    <dgm:cxn modelId="{3B68C6E8-E26E-4672-B1D8-C34628EAA338}" type="presParOf" srcId="{EF40161B-CA7D-484C-AABC-2B09DCF53671}" destId="{7BD04531-D35D-449F-B050-1AD3C1D0989D}" srcOrd="0" destOrd="0" presId="urn:microsoft.com/office/officeart/2005/8/layout/orgChart1"/>
    <dgm:cxn modelId="{B5B6490E-B93D-44E1-9443-CCA6E2E88AE3}" type="presParOf" srcId="{EF40161B-CA7D-484C-AABC-2B09DCF53671}" destId="{07433E97-F3AF-4480-B719-BF3D2AE67A47}" srcOrd="1" destOrd="0" presId="urn:microsoft.com/office/officeart/2005/8/layout/orgChart1"/>
    <dgm:cxn modelId="{1169832E-F096-4A13-A09E-C2B3F6E96E2F}" type="presParOf" srcId="{07433E97-F3AF-4480-B719-BF3D2AE67A47}" destId="{63E68C8B-51B3-4705-B8F2-CD3450AB7BBA}" srcOrd="0" destOrd="0" presId="urn:microsoft.com/office/officeart/2005/8/layout/orgChart1"/>
    <dgm:cxn modelId="{910477F3-C383-43C8-AF06-28AA7B03FE92}" type="presParOf" srcId="{63E68C8B-51B3-4705-B8F2-CD3450AB7BBA}" destId="{577B2F51-E451-4C25-B062-F8912F095322}" srcOrd="0" destOrd="0" presId="urn:microsoft.com/office/officeart/2005/8/layout/orgChart1"/>
    <dgm:cxn modelId="{A0FC4F1D-33CE-4146-AC34-040462CD67CA}" type="presParOf" srcId="{63E68C8B-51B3-4705-B8F2-CD3450AB7BBA}" destId="{4D5141A0-E87C-4048-A76C-8B3F37C05641}" srcOrd="1" destOrd="0" presId="urn:microsoft.com/office/officeart/2005/8/layout/orgChart1"/>
    <dgm:cxn modelId="{4E18CE5D-EF4A-4655-AFA7-26E0E7523EC5}" type="presParOf" srcId="{07433E97-F3AF-4480-B719-BF3D2AE67A47}" destId="{34F6B279-1EDC-42E4-B4C7-4B4EE262DF86}" srcOrd="1" destOrd="0" presId="urn:microsoft.com/office/officeart/2005/8/layout/orgChart1"/>
    <dgm:cxn modelId="{AA4546CA-A428-49F0-B1A4-E679DF540E98}" type="presParOf" srcId="{34F6B279-1EDC-42E4-B4C7-4B4EE262DF86}" destId="{CE451A8B-8607-4130-9FE9-B576E7110BA8}" srcOrd="0" destOrd="0" presId="urn:microsoft.com/office/officeart/2005/8/layout/orgChart1"/>
    <dgm:cxn modelId="{871640E5-6BF3-4E44-9746-C0758E797379}" type="presParOf" srcId="{34F6B279-1EDC-42E4-B4C7-4B4EE262DF86}" destId="{180F0F62-4006-4CF9-8B3D-F9ED01F2E56F}" srcOrd="1" destOrd="0" presId="urn:microsoft.com/office/officeart/2005/8/layout/orgChart1"/>
    <dgm:cxn modelId="{F011C9FA-A747-450D-B298-F8C2F3C50FF8}" type="presParOf" srcId="{180F0F62-4006-4CF9-8B3D-F9ED01F2E56F}" destId="{17EDC6BF-3192-4E74-AF53-786B6A8367C1}" srcOrd="0" destOrd="0" presId="urn:microsoft.com/office/officeart/2005/8/layout/orgChart1"/>
    <dgm:cxn modelId="{5F4C1662-3129-4CF5-80A1-D683E8A327C6}" type="presParOf" srcId="{17EDC6BF-3192-4E74-AF53-786B6A8367C1}" destId="{AFB0F187-420C-4BB0-9EF9-1C8D7B876B9E}" srcOrd="0" destOrd="0" presId="urn:microsoft.com/office/officeart/2005/8/layout/orgChart1"/>
    <dgm:cxn modelId="{09557843-8044-424C-867A-06514FE9907E}" type="presParOf" srcId="{17EDC6BF-3192-4E74-AF53-786B6A8367C1}" destId="{21EC27AA-BD98-4329-ACE2-F1E785C09713}" srcOrd="1" destOrd="0" presId="urn:microsoft.com/office/officeart/2005/8/layout/orgChart1"/>
    <dgm:cxn modelId="{64C3666C-0295-4770-9195-F3E33117A13A}" type="presParOf" srcId="{180F0F62-4006-4CF9-8B3D-F9ED01F2E56F}" destId="{FBE54AEF-4457-419F-962F-429BB437F4D4}" srcOrd="1" destOrd="0" presId="urn:microsoft.com/office/officeart/2005/8/layout/orgChart1"/>
    <dgm:cxn modelId="{4E742593-8BCE-4802-A9BD-FF063E31295E}" type="presParOf" srcId="{180F0F62-4006-4CF9-8B3D-F9ED01F2E56F}" destId="{663D3521-D84C-4DE4-88D7-AA32486028D8}" srcOrd="2" destOrd="0" presId="urn:microsoft.com/office/officeart/2005/8/layout/orgChart1"/>
    <dgm:cxn modelId="{210B1FE3-35C1-4BB9-B589-99B431BD4501}" type="presParOf" srcId="{07433E97-F3AF-4480-B719-BF3D2AE67A47}" destId="{3B8A942B-F155-4D80-9B07-EA983FF76B2B}" srcOrd="2" destOrd="0" presId="urn:microsoft.com/office/officeart/2005/8/layout/orgChart1"/>
    <dgm:cxn modelId="{99D85E2E-2A2E-4AC2-861F-46BA5C2D4047}" type="presParOf" srcId="{EF40161B-CA7D-484C-AABC-2B09DCF53671}" destId="{BFBFF92F-BFFC-41CA-AEFA-6B4EA100C960}" srcOrd="2" destOrd="0" presId="urn:microsoft.com/office/officeart/2005/8/layout/orgChart1"/>
    <dgm:cxn modelId="{3D89AB23-51A8-4BD0-87E1-1A2F9CA7C45C}" type="presParOf" srcId="{EF40161B-CA7D-484C-AABC-2B09DCF53671}" destId="{9C693513-3728-4784-A2D9-A2BD84914871}" srcOrd="3" destOrd="0" presId="urn:microsoft.com/office/officeart/2005/8/layout/orgChart1"/>
    <dgm:cxn modelId="{88A7C1DF-085D-42AD-889B-E5E45C55D5A2}" type="presParOf" srcId="{9C693513-3728-4784-A2D9-A2BD84914871}" destId="{DB59CE55-3F0D-4A42-B137-87EBB7FBDD85}" srcOrd="0" destOrd="0" presId="urn:microsoft.com/office/officeart/2005/8/layout/orgChart1"/>
    <dgm:cxn modelId="{F66A2D9C-7EE8-4152-8901-1FBB43FBAB9E}" type="presParOf" srcId="{DB59CE55-3F0D-4A42-B137-87EBB7FBDD85}" destId="{B3ECD69E-F727-4D28-A704-770D8295A37D}" srcOrd="0" destOrd="0" presId="urn:microsoft.com/office/officeart/2005/8/layout/orgChart1"/>
    <dgm:cxn modelId="{6BFB6801-80F8-49D6-BB36-6E527BFF1E6F}" type="presParOf" srcId="{DB59CE55-3F0D-4A42-B137-87EBB7FBDD85}" destId="{5B450429-1153-4037-9C34-5DEFF2BFAE90}" srcOrd="1" destOrd="0" presId="urn:microsoft.com/office/officeart/2005/8/layout/orgChart1"/>
    <dgm:cxn modelId="{4190B3BD-826E-4F06-AB9B-0873D5122FFE}" type="presParOf" srcId="{9C693513-3728-4784-A2D9-A2BD84914871}" destId="{61B6618A-8D7F-4AA2-A817-7161DD41588F}" srcOrd="1" destOrd="0" presId="urn:microsoft.com/office/officeart/2005/8/layout/orgChart1"/>
    <dgm:cxn modelId="{5F077959-DF26-465A-9E50-6FD03A9D100B}" type="presParOf" srcId="{61B6618A-8D7F-4AA2-A817-7161DD41588F}" destId="{F97A4339-3569-4060-BE59-9D70CE52B40E}" srcOrd="0" destOrd="0" presId="urn:microsoft.com/office/officeart/2005/8/layout/orgChart1"/>
    <dgm:cxn modelId="{339CF46D-4154-430A-99A5-5AF6088F224A}" type="presParOf" srcId="{61B6618A-8D7F-4AA2-A817-7161DD41588F}" destId="{ABAE0626-0798-4E13-B743-45FE0AC270CF}" srcOrd="1" destOrd="0" presId="urn:microsoft.com/office/officeart/2005/8/layout/orgChart1"/>
    <dgm:cxn modelId="{C711BE2A-7540-45A8-92FB-38FE890C0BBD}" type="presParOf" srcId="{ABAE0626-0798-4E13-B743-45FE0AC270CF}" destId="{35570DD3-2B59-45FF-9DE9-375EF828C203}" srcOrd="0" destOrd="0" presId="urn:microsoft.com/office/officeart/2005/8/layout/orgChart1"/>
    <dgm:cxn modelId="{50E4B2F3-803C-4F9A-83B4-1FB975ECD6EA}" type="presParOf" srcId="{35570DD3-2B59-45FF-9DE9-375EF828C203}" destId="{3EA74568-2BC3-4054-A7F8-D90C3F39A7D4}" srcOrd="0" destOrd="0" presId="urn:microsoft.com/office/officeart/2005/8/layout/orgChart1"/>
    <dgm:cxn modelId="{F39FC9E3-C44D-47BE-B625-4FFDD36058F9}" type="presParOf" srcId="{35570DD3-2B59-45FF-9DE9-375EF828C203}" destId="{31775375-F5F9-4C25-B3CC-F3232CA24363}" srcOrd="1" destOrd="0" presId="urn:microsoft.com/office/officeart/2005/8/layout/orgChart1"/>
    <dgm:cxn modelId="{FFDE51E2-5057-4900-9A3E-84B3B965C345}" type="presParOf" srcId="{ABAE0626-0798-4E13-B743-45FE0AC270CF}" destId="{81D126C4-F76C-4D53-8780-9E08537FBE16}" srcOrd="1" destOrd="0" presId="urn:microsoft.com/office/officeart/2005/8/layout/orgChart1"/>
    <dgm:cxn modelId="{22F77274-16FC-48BC-B686-F3A5D75C0C37}" type="presParOf" srcId="{ABAE0626-0798-4E13-B743-45FE0AC270CF}" destId="{3362DB23-171C-4CA5-B510-C6229A98644C}" srcOrd="2" destOrd="0" presId="urn:microsoft.com/office/officeart/2005/8/layout/orgChart1"/>
    <dgm:cxn modelId="{A01DF245-D0B5-465E-B561-A7497FEB5C21}" type="presParOf" srcId="{9C693513-3728-4784-A2D9-A2BD84914871}" destId="{8F048111-7679-4F78-9915-D566496F1D60}" srcOrd="2" destOrd="0" presId="urn:microsoft.com/office/officeart/2005/8/layout/orgChart1"/>
    <dgm:cxn modelId="{7C7016F1-6C56-4454-B7DC-91D966B80B30}" type="presParOf" srcId="{D2584A10-D9CC-4568-880A-89176EC1CEE7}" destId="{C2C8B59F-8B17-4960-9E5E-E1C6B78AB8A4}" srcOrd="2" destOrd="0" presId="urn:microsoft.com/office/officeart/2005/8/layout/orgChart1"/>
    <dgm:cxn modelId="{0BF40D58-4880-43BC-8BE9-43EE532D3AF8}" type="presParOf" srcId="{C2C8B59F-8B17-4960-9E5E-E1C6B78AB8A4}" destId="{58941672-DE98-4D87-BCD6-2CD540CCBA19}" srcOrd="0" destOrd="0" presId="urn:microsoft.com/office/officeart/2005/8/layout/orgChart1"/>
    <dgm:cxn modelId="{3C915295-BD2C-467B-97B5-2CF25D6F4499}" type="presParOf" srcId="{C2C8B59F-8B17-4960-9E5E-E1C6B78AB8A4}" destId="{D53290A2-17C9-4039-958A-CF0D336537D9}" srcOrd="1" destOrd="0" presId="urn:microsoft.com/office/officeart/2005/8/layout/orgChart1"/>
    <dgm:cxn modelId="{4BE4B6A1-3767-4AA0-8BED-93D565BE8FBC}" type="presParOf" srcId="{D53290A2-17C9-4039-958A-CF0D336537D9}" destId="{C870470E-411B-43F3-B45C-E5510644CFAA}" srcOrd="0" destOrd="0" presId="urn:microsoft.com/office/officeart/2005/8/layout/orgChart1"/>
    <dgm:cxn modelId="{C3CA2C9A-7241-4CC1-B85A-B3E171864107}" type="presParOf" srcId="{C870470E-411B-43F3-B45C-E5510644CFAA}" destId="{E49A0686-4545-4B8D-A8F4-8A8AFC576B77}" srcOrd="0" destOrd="0" presId="urn:microsoft.com/office/officeart/2005/8/layout/orgChart1"/>
    <dgm:cxn modelId="{59637514-FB18-4DFB-86B3-99ACDA2ED906}" type="presParOf" srcId="{C870470E-411B-43F3-B45C-E5510644CFAA}" destId="{80A80C67-5A16-42FB-A182-33AEE3BEA7D1}" srcOrd="1" destOrd="0" presId="urn:microsoft.com/office/officeart/2005/8/layout/orgChart1"/>
    <dgm:cxn modelId="{372B7787-467B-4804-93CD-661BD45DB583}" type="presParOf" srcId="{D53290A2-17C9-4039-958A-CF0D336537D9}" destId="{1A8CC810-E78F-4433-B1EE-EE6A06CCBC98}" srcOrd="1" destOrd="0" presId="urn:microsoft.com/office/officeart/2005/8/layout/orgChart1"/>
    <dgm:cxn modelId="{BCFCBABB-6D49-47FD-B492-1154ECC048F5}" type="presParOf" srcId="{D53290A2-17C9-4039-958A-CF0D336537D9}" destId="{1FBB7B3B-BEB8-419E-8805-4B53E75EE8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41672-DE98-4D87-BCD6-2CD540CCBA19}">
      <dsp:nvSpPr>
        <dsp:cNvPr id="0" name=""/>
        <dsp:cNvSpPr/>
      </dsp:nvSpPr>
      <dsp:spPr>
        <a:xfrm>
          <a:off x="3969436" y="740868"/>
          <a:ext cx="154888" cy="678560"/>
        </a:xfrm>
        <a:custGeom>
          <a:avLst/>
          <a:gdLst/>
          <a:ahLst/>
          <a:cxnLst/>
          <a:rect l="0" t="0" r="0" b="0"/>
          <a:pathLst>
            <a:path>
              <a:moveTo>
                <a:pt x="154888" y="0"/>
              </a:moveTo>
              <a:lnTo>
                <a:pt x="154888" y="678560"/>
              </a:lnTo>
              <a:lnTo>
                <a:pt x="0" y="6785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A4339-3569-4060-BE59-9D70CE52B40E}">
      <dsp:nvSpPr>
        <dsp:cNvPr id="0" name=""/>
        <dsp:cNvSpPr/>
      </dsp:nvSpPr>
      <dsp:spPr>
        <a:xfrm>
          <a:off x="4971059" y="2835554"/>
          <a:ext cx="91440" cy="309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7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FF92F-BFFC-41CA-AEFA-6B4EA100C960}">
      <dsp:nvSpPr>
        <dsp:cNvPr id="0" name=""/>
        <dsp:cNvSpPr/>
      </dsp:nvSpPr>
      <dsp:spPr>
        <a:xfrm>
          <a:off x="4124325" y="740868"/>
          <a:ext cx="892454" cy="135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31"/>
              </a:lnTo>
              <a:lnTo>
                <a:pt x="892454" y="1202231"/>
              </a:lnTo>
              <a:lnTo>
                <a:pt x="892454" y="135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51A8B-8607-4130-9FE9-B576E7110BA8}">
      <dsp:nvSpPr>
        <dsp:cNvPr id="0" name=""/>
        <dsp:cNvSpPr/>
      </dsp:nvSpPr>
      <dsp:spPr>
        <a:xfrm>
          <a:off x="3186150" y="2835554"/>
          <a:ext cx="91440" cy="309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7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04531-D35D-449F-B050-1AD3C1D0989D}">
      <dsp:nvSpPr>
        <dsp:cNvPr id="0" name=""/>
        <dsp:cNvSpPr/>
      </dsp:nvSpPr>
      <dsp:spPr>
        <a:xfrm>
          <a:off x="3231870" y="740868"/>
          <a:ext cx="892454" cy="1357120"/>
        </a:xfrm>
        <a:custGeom>
          <a:avLst/>
          <a:gdLst/>
          <a:ahLst/>
          <a:cxnLst/>
          <a:rect l="0" t="0" r="0" b="0"/>
          <a:pathLst>
            <a:path>
              <a:moveTo>
                <a:pt x="892454" y="0"/>
              </a:moveTo>
              <a:lnTo>
                <a:pt x="892454" y="1202231"/>
              </a:lnTo>
              <a:lnTo>
                <a:pt x="0" y="1202231"/>
              </a:lnTo>
              <a:lnTo>
                <a:pt x="0" y="135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A2E7F-0F58-4FD0-8051-7F5965153A55}">
      <dsp:nvSpPr>
        <dsp:cNvPr id="0" name=""/>
        <dsp:cNvSpPr/>
      </dsp:nvSpPr>
      <dsp:spPr>
        <a:xfrm>
          <a:off x="3386759" y="3302"/>
          <a:ext cx="1475130" cy="737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Roger Gustavson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President</a:t>
          </a:r>
        </a:p>
      </dsp:txBody>
      <dsp:txXfrm>
        <a:off x="3386759" y="3302"/>
        <a:ext cx="1475130" cy="737565"/>
      </dsp:txXfrm>
    </dsp:sp>
    <dsp:sp modelId="{577B2F51-E451-4C25-B062-F8912F095322}">
      <dsp:nvSpPr>
        <dsp:cNvPr id="0" name=""/>
        <dsp:cNvSpPr/>
      </dsp:nvSpPr>
      <dsp:spPr>
        <a:xfrm>
          <a:off x="2494305" y="2097988"/>
          <a:ext cx="1475130" cy="737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Mark Billington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Vice President, Operations</a:t>
          </a:r>
        </a:p>
      </dsp:txBody>
      <dsp:txXfrm>
        <a:off x="2494305" y="2097988"/>
        <a:ext cx="1475130" cy="737565"/>
      </dsp:txXfrm>
    </dsp:sp>
    <dsp:sp modelId="{AFB0F187-420C-4BB0-9EF9-1C8D7B876B9E}">
      <dsp:nvSpPr>
        <dsp:cNvPr id="0" name=""/>
        <dsp:cNvSpPr/>
      </dsp:nvSpPr>
      <dsp:spPr>
        <a:xfrm>
          <a:off x="2494305" y="3145331"/>
          <a:ext cx="1475130" cy="737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Bill Johnston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Manager, MIS</a:t>
          </a:r>
        </a:p>
      </dsp:txBody>
      <dsp:txXfrm>
        <a:off x="2494305" y="3145331"/>
        <a:ext cx="1475130" cy="737565"/>
      </dsp:txXfrm>
    </dsp:sp>
    <dsp:sp modelId="{B3ECD69E-F727-4D28-A704-770D8295A37D}">
      <dsp:nvSpPr>
        <dsp:cNvPr id="0" name=""/>
        <dsp:cNvSpPr/>
      </dsp:nvSpPr>
      <dsp:spPr>
        <a:xfrm>
          <a:off x="4279213" y="2097988"/>
          <a:ext cx="1475130" cy="737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Carol Hurtig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Vice President, Sales and Marketing</a:t>
          </a:r>
        </a:p>
      </dsp:txBody>
      <dsp:txXfrm>
        <a:off x="4279213" y="2097988"/>
        <a:ext cx="1475130" cy="737565"/>
      </dsp:txXfrm>
    </dsp:sp>
    <dsp:sp modelId="{3EA74568-2BC3-4054-A7F8-D90C3F39A7D4}">
      <dsp:nvSpPr>
        <dsp:cNvPr id="0" name=""/>
        <dsp:cNvSpPr/>
      </dsp:nvSpPr>
      <dsp:spPr>
        <a:xfrm>
          <a:off x="4279213" y="3145331"/>
          <a:ext cx="1475130" cy="737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Emile Lamoureux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Secretary/Treasurer</a:t>
          </a:r>
        </a:p>
      </dsp:txBody>
      <dsp:txXfrm>
        <a:off x="4279213" y="3145331"/>
        <a:ext cx="1475130" cy="737565"/>
      </dsp:txXfrm>
    </dsp:sp>
    <dsp:sp modelId="{E49A0686-4545-4B8D-A8F4-8A8AFC576B77}">
      <dsp:nvSpPr>
        <dsp:cNvPr id="0" name=""/>
        <dsp:cNvSpPr/>
      </dsp:nvSpPr>
      <dsp:spPr>
        <a:xfrm>
          <a:off x="2494305" y="1050645"/>
          <a:ext cx="1475130" cy="737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Jennifer Fletcher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  <a:cs typeface="Arial" charset="0"/>
            </a:rPr>
            <a:t>Executive Assistant</a:t>
          </a:r>
        </a:p>
      </dsp:txBody>
      <dsp:txXfrm>
        <a:off x="2494305" y="1050645"/>
        <a:ext cx="1475130" cy="737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fld id="{47B2974B-D0CE-4510-8919-FB6E907E5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D03AE-FB98-4599-A72E-D92D9DEB3F34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where you can add notes regarding your slide presentation. You can also add graphics to the notes pane.</a:t>
            </a:r>
          </a:p>
        </p:txBody>
      </p:sp>
    </p:spTree>
    <p:extLst>
      <p:ext uri="{BB962C8B-B14F-4D97-AF65-F5344CB8AC3E}">
        <p14:creationId xmlns:p14="http://schemas.microsoft.com/office/powerpoint/2010/main" val="238109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7BFDA-5B69-4708-AE4E-A289CBDD3A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BBA1-8B7B-4AF0-8333-7FEAB6C15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FFDFDF-1231-4077-BEDC-6201DBAF4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ABABE7-044F-4107-AA36-A0F416D3A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209254-66D4-4579-9D95-8FDDA8895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2A54B-D2E8-482A-919D-A76CDC418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00FE3A-AACA-458D-93D6-8EF05AF021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96377-350F-45E9-A4D9-5DB6858DD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078F2-28B1-40B0-AB42-449D51690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B430C-AD90-4C06-AAD9-1D7B910A6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973F4-619D-4107-9C1A-6A9286B65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560EF-3D55-4B57-8689-87930A010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0CA09-3A14-4B6E-BAB0-E0B88336F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EBED20-A669-4473-B7BF-F699862570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Holidays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Annual General Meeting </a:t>
            </a: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5800" y="2438400"/>
            <a:ext cx="7769225" cy="22860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lang="en-US" sz="2800" i="1" dirty="0">
                <a:solidFill>
                  <a:schemeClr val="bg2"/>
                </a:solidFill>
                <a:latin typeface="Arial" charset="0"/>
              </a:rPr>
              <a:t>November </a:t>
            </a:r>
            <a:r>
              <a:rPr lang="en-US" sz="2800" i="1" dirty="0" smtClean="0">
                <a:solidFill>
                  <a:schemeClr val="bg2"/>
                </a:solidFill>
                <a:latin typeface="Arial" charset="0"/>
              </a:rPr>
              <a:t>24-27, 2017</a:t>
            </a:r>
            <a:endParaRPr lang="en-US" sz="2800" i="1" dirty="0">
              <a:solidFill>
                <a:schemeClr val="bg2"/>
              </a:solidFill>
              <a:latin typeface="Arial" charset="0"/>
            </a:endParaRPr>
          </a:p>
          <a:p>
            <a:pPr algn="ctr" eaLnBrk="1" hangingPunct="1"/>
            <a:r>
              <a:rPr lang="en-US" sz="2800" i="1" dirty="0">
                <a:solidFill>
                  <a:schemeClr val="bg2"/>
                </a:solidFill>
                <a:latin typeface="Arial" charset="0"/>
              </a:rPr>
              <a:t>Rundle Roost Lodge and Conference Centre</a:t>
            </a:r>
          </a:p>
          <a:p>
            <a:pPr algn="ctr" eaLnBrk="1" hangingPunct="1"/>
            <a:r>
              <a:rPr lang="en-US" sz="2800" i="1" dirty="0">
                <a:solidFill>
                  <a:schemeClr val="bg2"/>
                </a:solidFill>
                <a:latin typeface="Arial" charset="0"/>
              </a:rPr>
              <a:t>Banff, Alberta, Canada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57200"/>
            <a:ext cx="3733800" cy="586465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 Statement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70013" y="3200400"/>
            <a:ext cx="6705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i="1" dirty="0">
                <a:latin typeface="Arial" charset="0"/>
              </a:rPr>
              <a:t>Adventures in the great outdoors… Naturally!</a:t>
            </a:r>
            <a:endParaRPr lang="en-US" sz="3600" dirty="0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AGM 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Beginning of Global Holidays</a:t>
            </a:r>
          </a:p>
          <a:p>
            <a:r>
              <a:rPr lang="en-US" dirty="0"/>
              <a:t>History of a Successful Business</a:t>
            </a:r>
          </a:p>
          <a:p>
            <a:r>
              <a:rPr lang="en-US" dirty="0" smtClean="0"/>
              <a:t>2015 </a:t>
            </a:r>
            <a:r>
              <a:rPr lang="en-US" dirty="0"/>
              <a:t>– A Tremendous Year</a:t>
            </a:r>
          </a:p>
          <a:p>
            <a:r>
              <a:rPr lang="en-US" dirty="0" smtClean="0"/>
              <a:t>2016 </a:t>
            </a:r>
            <a:r>
              <a:rPr lang="en-US" dirty="0" smtClean="0"/>
              <a:t>– Banner </a:t>
            </a:r>
            <a:r>
              <a:rPr lang="en-US" dirty="0"/>
              <a:t>Year</a:t>
            </a:r>
          </a:p>
          <a:p>
            <a:r>
              <a:rPr lang="en-US" dirty="0"/>
              <a:t>Prosperity for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Past Growth and Performance</a:t>
            </a:r>
          </a:p>
          <a:p>
            <a:r>
              <a:rPr lang="en-US" dirty="0" smtClean="0"/>
              <a:t>2018 </a:t>
            </a:r>
            <a:r>
              <a:rPr lang="en-US" dirty="0"/>
              <a:t>- Forecasts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Promotions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Char char="*"/>
            </a:pPr>
            <a:r>
              <a:rPr lang="en-US"/>
              <a:t>Summer Holiday Draw</a:t>
            </a:r>
          </a:p>
          <a:p>
            <a:pPr>
              <a:buSzTx/>
              <a:buFont typeface="Wingdings" pitchFamily="2" charset="2"/>
              <a:buChar char="*"/>
            </a:pPr>
            <a:r>
              <a:rPr lang="en-US"/>
              <a:t>Winter Holiday Draw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Prospects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en-US"/>
              <a:t>Adventure Tours</a:t>
            </a:r>
          </a:p>
          <a:p>
            <a:pPr lvl="1">
              <a:buFont typeface="Wingdings" pitchFamily="2" charset="2"/>
              <a:buChar char="Q"/>
            </a:pPr>
            <a:r>
              <a:rPr lang="en-US"/>
              <a:t>Cycling Tours</a:t>
            </a:r>
          </a:p>
          <a:p>
            <a:pPr lvl="1">
              <a:buFont typeface="Wingdings" pitchFamily="2" charset="2"/>
              <a:buChar char="Q"/>
            </a:pPr>
            <a:r>
              <a:rPr lang="en-US"/>
              <a:t>Ecological Holidays</a:t>
            </a:r>
          </a:p>
          <a:p>
            <a:pPr lvl="1">
              <a:buFont typeface="Wingdings" pitchFamily="2" charset="2"/>
              <a:buChar char="Q"/>
            </a:pPr>
            <a:r>
              <a:rPr lang="en-US"/>
              <a:t>Whitewater Rafting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/>
              <a:t>Bus Tours</a:t>
            </a:r>
          </a:p>
          <a:p>
            <a:pPr lvl="1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/>
              <a:t>Includes Europass</a:t>
            </a:r>
          </a:p>
          <a:p>
            <a:pPr lvl="1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/>
              <a:t>Continental Breakfast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en-US"/>
              <a:t>Sightseeing Tours</a:t>
            </a:r>
          </a:p>
          <a:p>
            <a:pPr lvl="1">
              <a:buClr>
                <a:schemeClr val="hlink"/>
              </a:buClr>
              <a:buSzPct val="60000"/>
              <a:buFont typeface="Wingdings" pitchFamily="2" charset="2"/>
              <a:buBlip>
                <a:blip r:embed="rId2"/>
              </a:buBlip>
            </a:pPr>
            <a:endParaRPr lang="en-US" sz="32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All Started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SzTx/>
              <a:buFont typeface="Wingdings" pitchFamily="2" charset="2"/>
              <a:buBlip>
                <a:blip r:embed="rId2"/>
              </a:buBlip>
            </a:pPr>
            <a:r>
              <a:rPr lang="en-US" sz="2800" i="1" dirty="0">
                <a:solidFill>
                  <a:srgbClr val="66FF66"/>
                </a:solidFill>
              </a:rPr>
              <a:t>There are many business opportunities in the great outdoors.</a:t>
            </a:r>
          </a:p>
          <a:p>
            <a:pPr>
              <a:buSzTx/>
              <a:buFont typeface="Wingdings" pitchFamily="2" charset="2"/>
              <a:buBlip>
                <a:blip r:embed="rId2"/>
              </a:buBlip>
            </a:pPr>
            <a:endParaRPr lang="en-US" sz="2800" i="1" dirty="0">
              <a:solidFill>
                <a:srgbClr val="66FF66"/>
              </a:solidFill>
            </a:endParaRPr>
          </a:p>
          <a:p>
            <a:pPr>
              <a:buSzTx/>
              <a:buFont typeface="Wingdings" pitchFamily="2" charset="2"/>
              <a:buBlip>
                <a:blip r:embed="rId2"/>
              </a:buBlip>
            </a:pPr>
            <a:r>
              <a:rPr lang="en-US" sz="2800" i="0" dirty="0"/>
              <a:t>Roger</a:t>
            </a:r>
            <a:r>
              <a:rPr lang="en-US" sz="2800" dirty="0"/>
              <a:t> Gustavson, President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326063" y="1808163"/>
            <a:ext cx="2682875" cy="4114800"/>
            <a:chOff x="5326063" y="1808163"/>
            <a:chExt cx="2682875" cy="4114800"/>
          </a:xfrm>
        </p:grpSpPr>
        <p:sp>
          <p:nvSpPr>
            <p:cNvPr id="9227" name="AutoShape 11"/>
            <p:cNvSpPr>
              <a:spLocks noChangeAspect="1" noChangeArrowheads="1" noTextEdit="1"/>
            </p:cNvSpPr>
            <p:nvPr/>
          </p:nvSpPr>
          <p:spPr bwMode="auto">
            <a:xfrm>
              <a:off x="5326063" y="1808163"/>
              <a:ext cx="2682875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5351463" y="3652838"/>
              <a:ext cx="2632075" cy="2241550"/>
            </a:xfrm>
            <a:custGeom>
              <a:avLst/>
              <a:gdLst/>
              <a:ahLst/>
              <a:cxnLst>
                <a:cxn ang="0">
                  <a:pos x="703" y="2825"/>
                </a:cxn>
                <a:cxn ang="0">
                  <a:pos x="418" y="2450"/>
                </a:cxn>
                <a:cxn ang="0">
                  <a:pos x="155" y="2110"/>
                </a:cxn>
                <a:cxn ang="0">
                  <a:pos x="23" y="1909"/>
                </a:cxn>
                <a:cxn ang="0">
                  <a:pos x="0" y="1778"/>
                </a:cxn>
                <a:cxn ang="0">
                  <a:pos x="65" y="1605"/>
                </a:cxn>
                <a:cxn ang="0">
                  <a:pos x="263" y="1279"/>
                </a:cxn>
                <a:cxn ang="0">
                  <a:pos x="428" y="1037"/>
                </a:cxn>
                <a:cxn ang="0">
                  <a:pos x="557" y="805"/>
                </a:cxn>
                <a:cxn ang="0">
                  <a:pos x="626" y="645"/>
                </a:cxn>
                <a:cxn ang="0">
                  <a:pos x="655" y="503"/>
                </a:cxn>
                <a:cxn ang="0">
                  <a:pos x="668" y="319"/>
                </a:cxn>
                <a:cxn ang="0">
                  <a:pos x="701" y="196"/>
                </a:cxn>
                <a:cxn ang="0">
                  <a:pos x="774" y="100"/>
                </a:cxn>
                <a:cxn ang="0">
                  <a:pos x="885" y="75"/>
                </a:cxn>
                <a:cxn ang="0">
                  <a:pos x="1056" y="90"/>
                </a:cxn>
                <a:cxn ang="0">
                  <a:pos x="1138" y="102"/>
                </a:cxn>
                <a:cxn ang="0">
                  <a:pos x="1250" y="81"/>
                </a:cxn>
                <a:cxn ang="0">
                  <a:pos x="1377" y="0"/>
                </a:cxn>
                <a:cxn ang="0">
                  <a:pos x="1682" y="131"/>
                </a:cxn>
                <a:cxn ang="0">
                  <a:pos x="1911" y="138"/>
                </a:cxn>
                <a:cxn ang="0">
                  <a:pos x="2337" y="296"/>
                </a:cxn>
                <a:cxn ang="0">
                  <a:pos x="2805" y="403"/>
                </a:cxn>
                <a:cxn ang="0">
                  <a:pos x="3074" y="517"/>
                </a:cxn>
                <a:cxn ang="0">
                  <a:pos x="3195" y="757"/>
                </a:cxn>
                <a:cxn ang="0">
                  <a:pos x="3195" y="997"/>
                </a:cxn>
                <a:cxn ang="0">
                  <a:pos x="3195" y="1358"/>
                </a:cxn>
                <a:cxn ang="0">
                  <a:pos x="3314" y="2679"/>
                </a:cxn>
                <a:cxn ang="0">
                  <a:pos x="703" y="2825"/>
                </a:cxn>
              </a:cxnLst>
              <a:rect l="0" t="0" r="r" b="b"/>
              <a:pathLst>
                <a:path w="3314" h="2825">
                  <a:moveTo>
                    <a:pt x="703" y="2825"/>
                  </a:moveTo>
                  <a:lnTo>
                    <a:pt x="418" y="2450"/>
                  </a:lnTo>
                  <a:lnTo>
                    <a:pt x="155" y="2110"/>
                  </a:lnTo>
                  <a:lnTo>
                    <a:pt x="23" y="1909"/>
                  </a:lnTo>
                  <a:lnTo>
                    <a:pt x="0" y="1778"/>
                  </a:lnTo>
                  <a:lnTo>
                    <a:pt x="65" y="1605"/>
                  </a:lnTo>
                  <a:lnTo>
                    <a:pt x="263" y="1279"/>
                  </a:lnTo>
                  <a:lnTo>
                    <a:pt x="428" y="1037"/>
                  </a:lnTo>
                  <a:lnTo>
                    <a:pt x="557" y="805"/>
                  </a:lnTo>
                  <a:lnTo>
                    <a:pt x="626" y="645"/>
                  </a:lnTo>
                  <a:lnTo>
                    <a:pt x="655" y="503"/>
                  </a:lnTo>
                  <a:lnTo>
                    <a:pt x="668" y="319"/>
                  </a:lnTo>
                  <a:lnTo>
                    <a:pt x="701" y="196"/>
                  </a:lnTo>
                  <a:lnTo>
                    <a:pt x="774" y="100"/>
                  </a:lnTo>
                  <a:lnTo>
                    <a:pt x="885" y="75"/>
                  </a:lnTo>
                  <a:lnTo>
                    <a:pt x="1056" y="90"/>
                  </a:lnTo>
                  <a:lnTo>
                    <a:pt x="1138" y="102"/>
                  </a:lnTo>
                  <a:lnTo>
                    <a:pt x="1250" y="81"/>
                  </a:lnTo>
                  <a:lnTo>
                    <a:pt x="1377" y="0"/>
                  </a:lnTo>
                  <a:lnTo>
                    <a:pt x="1682" y="131"/>
                  </a:lnTo>
                  <a:lnTo>
                    <a:pt x="1911" y="138"/>
                  </a:lnTo>
                  <a:lnTo>
                    <a:pt x="2337" y="296"/>
                  </a:lnTo>
                  <a:lnTo>
                    <a:pt x="2805" y="403"/>
                  </a:lnTo>
                  <a:lnTo>
                    <a:pt x="3074" y="517"/>
                  </a:lnTo>
                  <a:lnTo>
                    <a:pt x="3195" y="757"/>
                  </a:lnTo>
                  <a:lnTo>
                    <a:pt x="3195" y="997"/>
                  </a:lnTo>
                  <a:lnTo>
                    <a:pt x="3195" y="1358"/>
                  </a:lnTo>
                  <a:lnTo>
                    <a:pt x="3314" y="2679"/>
                  </a:lnTo>
                  <a:lnTo>
                    <a:pt x="703" y="2825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>
              <a:off x="6356351" y="3625851"/>
              <a:ext cx="642938" cy="825500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58" y="247"/>
                </a:cxn>
                <a:cxn ang="0">
                  <a:pos x="0" y="602"/>
                </a:cxn>
                <a:cxn ang="0">
                  <a:pos x="21" y="1038"/>
                </a:cxn>
                <a:cxn ang="0">
                  <a:pos x="131" y="887"/>
                </a:cxn>
                <a:cxn ang="0">
                  <a:pos x="248" y="743"/>
                </a:cxn>
                <a:cxn ang="0">
                  <a:pos x="436" y="533"/>
                </a:cxn>
                <a:cxn ang="0">
                  <a:pos x="628" y="760"/>
                </a:cxn>
                <a:cxn ang="0">
                  <a:pos x="811" y="983"/>
                </a:cxn>
                <a:cxn ang="0">
                  <a:pos x="747" y="727"/>
                </a:cxn>
                <a:cxn ang="0">
                  <a:pos x="734" y="420"/>
                </a:cxn>
                <a:cxn ang="0">
                  <a:pos x="621" y="134"/>
                </a:cxn>
                <a:cxn ang="0">
                  <a:pos x="603" y="253"/>
                </a:cxn>
                <a:cxn ang="0">
                  <a:pos x="461" y="343"/>
                </a:cxn>
                <a:cxn ang="0">
                  <a:pos x="236" y="203"/>
                </a:cxn>
                <a:cxn ang="0">
                  <a:pos x="115" y="0"/>
                </a:cxn>
              </a:cxnLst>
              <a:rect l="0" t="0" r="r" b="b"/>
              <a:pathLst>
                <a:path w="811" h="1038">
                  <a:moveTo>
                    <a:pt x="115" y="0"/>
                  </a:moveTo>
                  <a:lnTo>
                    <a:pt x="58" y="247"/>
                  </a:lnTo>
                  <a:lnTo>
                    <a:pt x="0" y="602"/>
                  </a:lnTo>
                  <a:lnTo>
                    <a:pt x="21" y="1038"/>
                  </a:lnTo>
                  <a:lnTo>
                    <a:pt x="131" y="887"/>
                  </a:lnTo>
                  <a:lnTo>
                    <a:pt x="248" y="743"/>
                  </a:lnTo>
                  <a:lnTo>
                    <a:pt x="436" y="533"/>
                  </a:lnTo>
                  <a:lnTo>
                    <a:pt x="628" y="760"/>
                  </a:lnTo>
                  <a:lnTo>
                    <a:pt x="811" y="983"/>
                  </a:lnTo>
                  <a:lnTo>
                    <a:pt x="747" y="727"/>
                  </a:lnTo>
                  <a:lnTo>
                    <a:pt x="734" y="420"/>
                  </a:lnTo>
                  <a:lnTo>
                    <a:pt x="621" y="134"/>
                  </a:lnTo>
                  <a:lnTo>
                    <a:pt x="603" y="253"/>
                  </a:lnTo>
                  <a:lnTo>
                    <a:pt x="461" y="343"/>
                  </a:lnTo>
                  <a:lnTo>
                    <a:pt x="236" y="203"/>
                  </a:lnTo>
                  <a:lnTo>
                    <a:pt x="115" y="0"/>
                  </a:ln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auto">
            <a:xfrm>
              <a:off x="6459538" y="3906838"/>
              <a:ext cx="449263" cy="1970088"/>
            </a:xfrm>
            <a:custGeom>
              <a:avLst/>
              <a:gdLst/>
              <a:ahLst/>
              <a:cxnLst>
                <a:cxn ang="0">
                  <a:pos x="152" y="173"/>
                </a:cxn>
                <a:cxn ang="0">
                  <a:pos x="330" y="0"/>
                </a:cxn>
                <a:cxn ang="0">
                  <a:pos x="445" y="188"/>
                </a:cxn>
                <a:cxn ang="0">
                  <a:pos x="355" y="472"/>
                </a:cxn>
                <a:cxn ang="0">
                  <a:pos x="468" y="808"/>
                </a:cxn>
                <a:cxn ang="0">
                  <a:pos x="564" y="1033"/>
                </a:cxn>
                <a:cxn ang="0">
                  <a:pos x="468" y="1607"/>
                </a:cxn>
                <a:cxn ang="0">
                  <a:pos x="355" y="2482"/>
                </a:cxn>
                <a:cxn ang="0">
                  <a:pos x="209" y="2482"/>
                </a:cxn>
                <a:cxn ang="0">
                  <a:pos x="67" y="1607"/>
                </a:cxn>
                <a:cxn ang="0">
                  <a:pos x="0" y="1025"/>
                </a:cxn>
                <a:cxn ang="0">
                  <a:pos x="88" y="799"/>
                </a:cxn>
                <a:cxn ang="0">
                  <a:pos x="221" y="463"/>
                </a:cxn>
                <a:cxn ang="0">
                  <a:pos x="152" y="173"/>
                </a:cxn>
              </a:cxnLst>
              <a:rect l="0" t="0" r="r" b="b"/>
              <a:pathLst>
                <a:path w="564" h="2482">
                  <a:moveTo>
                    <a:pt x="152" y="173"/>
                  </a:moveTo>
                  <a:lnTo>
                    <a:pt x="330" y="0"/>
                  </a:lnTo>
                  <a:lnTo>
                    <a:pt x="445" y="188"/>
                  </a:lnTo>
                  <a:lnTo>
                    <a:pt x="355" y="472"/>
                  </a:lnTo>
                  <a:lnTo>
                    <a:pt x="468" y="808"/>
                  </a:lnTo>
                  <a:lnTo>
                    <a:pt x="564" y="1033"/>
                  </a:lnTo>
                  <a:lnTo>
                    <a:pt x="468" y="1607"/>
                  </a:lnTo>
                  <a:lnTo>
                    <a:pt x="355" y="2482"/>
                  </a:lnTo>
                  <a:lnTo>
                    <a:pt x="209" y="2482"/>
                  </a:lnTo>
                  <a:lnTo>
                    <a:pt x="67" y="1607"/>
                  </a:lnTo>
                  <a:lnTo>
                    <a:pt x="0" y="1025"/>
                  </a:lnTo>
                  <a:lnTo>
                    <a:pt x="88" y="799"/>
                  </a:lnTo>
                  <a:lnTo>
                    <a:pt x="221" y="463"/>
                  </a:lnTo>
                  <a:lnTo>
                    <a:pt x="152" y="173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5951538" y="4595813"/>
              <a:ext cx="411163" cy="1277938"/>
            </a:xfrm>
            <a:custGeom>
              <a:avLst/>
              <a:gdLst/>
              <a:ahLst/>
              <a:cxnLst>
                <a:cxn ang="0">
                  <a:pos x="490" y="0"/>
                </a:cxn>
                <a:cxn ang="0">
                  <a:pos x="409" y="213"/>
                </a:cxn>
                <a:cxn ang="0">
                  <a:pos x="294" y="401"/>
                </a:cxn>
                <a:cxn ang="0">
                  <a:pos x="123" y="549"/>
                </a:cxn>
                <a:cxn ang="0">
                  <a:pos x="0" y="639"/>
                </a:cxn>
                <a:cxn ang="0">
                  <a:pos x="108" y="704"/>
                </a:cxn>
                <a:cxn ang="0">
                  <a:pos x="198" y="783"/>
                </a:cxn>
                <a:cxn ang="0">
                  <a:pos x="269" y="896"/>
                </a:cxn>
                <a:cxn ang="0">
                  <a:pos x="519" y="1611"/>
                </a:cxn>
              </a:cxnLst>
              <a:rect l="0" t="0" r="r" b="b"/>
              <a:pathLst>
                <a:path w="519" h="1611">
                  <a:moveTo>
                    <a:pt x="490" y="0"/>
                  </a:moveTo>
                  <a:lnTo>
                    <a:pt x="409" y="213"/>
                  </a:lnTo>
                  <a:lnTo>
                    <a:pt x="294" y="401"/>
                  </a:lnTo>
                  <a:lnTo>
                    <a:pt x="123" y="549"/>
                  </a:lnTo>
                  <a:lnTo>
                    <a:pt x="0" y="639"/>
                  </a:lnTo>
                  <a:lnTo>
                    <a:pt x="108" y="704"/>
                  </a:lnTo>
                  <a:lnTo>
                    <a:pt x="198" y="783"/>
                  </a:lnTo>
                  <a:lnTo>
                    <a:pt x="269" y="896"/>
                  </a:lnTo>
                  <a:lnTo>
                    <a:pt x="519" y="1611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5830888" y="1989138"/>
              <a:ext cx="1684338" cy="1874838"/>
            </a:xfrm>
            <a:custGeom>
              <a:avLst/>
              <a:gdLst/>
              <a:ahLst/>
              <a:cxnLst>
                <a:cxn ang="0">
                  <a:pos x="1661" y="98"/>
                </a:cxn>
                <a:cxn ang="0">
                  <a:pos x="1238" y="0"/>
                </a:cxn>
                <a:cxn ang="0">
                  <a:pos x="843" y="98"/>
                </a:cxn>
                <a:cxn ang="0">
                  <a:pos x="626" y="423"/>
                </a:cxn>
                <a:cxn ang="0">
                  <a:pos x="453" y="680"/>
                </a:cxn>
                <a:cxn ang="0">
                  <a:pos x="365" y="968"/>
                </a:cxn>
                <a:cxn ang="0">
                  <a:pos x="313" y="1032"/>
                </a:cxn>
                <a:cxn ang="0">
                  <a:pos x="192" y="916"/>
                </a:cxn>
                <a:cxn ang="0">
                  <a:pos x="52" y="959"/>
                </a:cxn>
                <a:cxn ang="0">
                  <a:pos x="0" y="1080"/>
                </a:cxn>
                <a:cxn ang="0">
                  <a:pos x="50" y="1252"/>
                </a:cxn>
                <a:cxn ang="0">
                  <a:pos x="149" y="1377"/>
                </a:cxn>
                <a:cxn ang="0">
                  <a:pos x="267" y="1387"/>
                </a:cxn>
                <a:cxn ang="0">
                  <a:pos x="349" y="1344"/>
                </a:cxn>
                <a:cxn ang="0">
                  <a:pos x="349" y="1394"/>
                </a:cxn>
                <a:cxn ang="0">
                  <a:pos x="349" y="1600"/>
                </a:cxn>
                <a:cxn ang="0">
                  <a:pos x="420" y="1798"/>
                </a:cxn>
                <a:cxn ang="0">
                  <a:pos x="559" y="1953"/>
                </a:cxn>
                <a:cxn ang="0">
                  <a:pos x="724" y="2051"/>
                </a:cxn>
                <a:cxn ang="0">
                  <a:pos x="787" y="2153"/>
                </a:cxn>
                <a:cxn ang="0">
                  <a:pos x="881" y="2278"/>
                </a:cxn>
                <a:cxn ang="0">
                  <a:pos x="1033" y="2352"/>
                </a:cxn>
                <a:cxn ang="0">
                  <a:pos x="1148" y="2345"/>
                </a:cxn>
                <a:cxn ang="0">
                  <a:pos x="1225" y="2335"/>
                </a:cxn>
                <a:cxn ang="0">
                  <a:pos x="1352" y="2312"/>
                </a:cxn>
                <a:cxn ang="0">
                  <a:pos x="1477" y="2195"/>
                </a:cxn>
                <a:cxn ang="0">
                  <a:pos x="1661" y="2018"/>
                </a:cxn>
                <a:cxn ang="0">
                  <a:pos x="1897" y="1832"/>
                </a:cxn>
                <a:cxn ang="0">
                  <a:pos x="2014" y="1684"/>
                </a:cxn>
                <a:cxn ang="0">
                  <a:pos x="2114" y="1402"/>
                </a:cxn>
                <a:cxn ang="0">
                  <a:pos x="2104" y="1189"/>
                </a:cxn>
                <a:cxn ang="0">
                  <a:pos x="2122" y="936"/>
                </a:cxn>
                <a:cxn ang="0">
                  <a:pos x="2081" y="553"/>
                </a:cxn>
                <a:cxn ang="0">
                  <a:pos x="1822" y="206"/>
                </a:cxn>
              </a:cxnLst>
              <a:rect l="0" t="0" r="r" b="b"/>
              <a:pathLst>
                <a:path w="2122" h="2362">
                  <a:moveTo>
                    <a:pt x="1822" y="206"/>
                  </a:moveTo>
                  <a:lnTo>
                    <a:pt x="1661" y="98"/>
                  </a:lnTo>
                  <a:lnTo>
                    <a:pt x="1430" y="8"/>
                  </a:lnTo>
                  <a:lnTo>
                    <a:pt x="1238" y="0"/>
                  </a:lnTo>
                  <a:lnTo>
                    <a:pt x="1021" y="41"/>
                  </a:lnTo>
                  <a:lnTo>
                    <a:pt x="843" y="98"/>
                  </a:lnTo>
                  <a:lnTo>
                    <a:pt x="724" y="242"/>
                  </a:lnTo>
                  <a:lnTo>
                    <a:pt x="626" y="423"/>
                  </a:lnTo>
                  <a:lnTo>
                    <a:pt x="551" y="546"/>
                  </a:lnTo>
                  <a:lnTo>
                    <a:pt x="453" y="680"/>
                  </a:lnTo>
                  <a:lnTo>
                    <a:pt x="397" y="828"/>
                  </a:lnTo>
                  <a:lnTo>
                    <a:pt x="365" y="968"/>
                  </a:lnTo>
                  <a:lnTo>
                    <a:pt x="374" y="1091"/>
                  </a:lnTo>
                  <a:lnTo>
                    <a:pt x="313" y="1032"/>
                  </a:lnTo>
                  <a:lnTo>
                    <a:pt x="265" y="943"/>
                  </a:lnTo>
                  <a:lnTo>
                    <a:pt x="192" y="916"/>
                  </a:lnTo>
                  <a:lnTo>
                    <a:pt x="117" y="924"/>
                  </a:lnTo>
                  <a:lnTo>
                    <a:pt x="52" y="959"/>
                  </a:lnTo>
                  <a:lnTo>
                    <a:pt x="11" y="1001"/>
                  </a:lnTo>
                  <a:lnTo>
                    <a:pt x="0" y="1080"/>
                  </a:lnTo>
                  <a:lnTo>
                    <a:pt x="17" y="1172"/>
                  </a:lnTo>
                  <a:lnTo>
                    <a:pt x="50" y="1252"/>
                  </a:lnTo>
                  <a:lnTo>
                    <a:pt x="100" y="1320"/>
                  </a:lnTo>
                  <a:lnTo>
                    <a:pt x="149" y="1377"/>
                  </a:lnTo>
                  <a:lnTo>
                    <a:pt x="205" y="1396"/>
                  </a:lnTo>
                  <a:lnTo>
                    <a:pt x="267" y="1387"/>
                  </a:lnTo>
                  <a:lnTo>
                    <a:pt x="307" y="1369"/>
                  </a:lnTo>
                  <a:lnTo>
                    <a:pt x="349" y="1344"/>
                  </a:lnTo>
                  <a:lnTo>
                    <a:pt x="382" y="1327"/>
                  </a:lnTo>
                  <a:lnTo>
                    <a:pt x="349" y="1394"/>
                  </a:lnTo>
                  <a:lnTo>
                    <a:pt x="336" y="1500"/>
                  </a:lnTo>
                  <a:lnTo>
                    <a:pt x="349" y="1600"/>
                  </a:lnTo>
                  <a:lnTo>
                    <a:pt x="378" y="1700"/>
                  </a:lnTo>
                  <a:lnTo>
                    <a:pt x="420" y="1798"/>
                  </a:lnTo>
                  <a:lnTo>
                    <a:pt x="487" y="1874"/>
                  </a:lnTo>
                  <a:lnTo>
                    <a:pt x="559" y="1953"/>
                  </a:lnTo>
                  <a:lnTo>
                    <a:pt x="633" y="2011"/>
                  </a:lnTo>
                  <a:lnTo>
                    <a:pt x="724" y="2051"/>
                  </a:lnTo>
                  <a:lnTo>
                    <a:pt x="783" y="2095"/>
                  </a:lnTo>
                  <a:lnTo>
                    <a:pt x="787" y="2153"/>
                  </a:lnTo>
                  <a:lnTo>
                    <a:pt x="831" y="2226"/>
                  </a:lnTo>
                  <a:lnTo>
                    <a:pt x="881" y="2278"/>
                  </a:lnTo>
                  <a:lnTo>
                    <a:pt x="964" y="2324"/>
                  </a:lnTo>
                  <a:lnTo>
                    <a:pt x="1033" y="2352"/>
                  </a:lnTo>
                  <a:lnTo>
                    <a:pt x="1104" y="2362"/>
                  </a:lnTo>
                  <a:lnTo>
                    <a:pt x="1148" y="2345"/>
                  </a:lnTo>
                  <a:lnTo>
                    <a:pt x="1181" y="2287"/>
                  </a:lnTo>
                  <a:lnTo>
                    <a:pt x="1225" y="2335"/>
                  </a:lnTo>
                  <a:lnTo>
                    <a:pt x="1286" y="2337"/>
                  </a:lnTo>
                  <a:lnTo>
                    <a:pt x="1352" y="2312"/>
                  </a:lnTo>
                  <a:lnTo>
                    <a:pt x="1413" y="2268"/>
                  </a:lnTo>
                  <a:lnTo>
                    <a:pt x="1477" y="2195"/>
                  </a:lnTo>
                  <a:lnTo>
                    <a:pt x="1551" y="2112"/>
                  </a:lnTo>
                  <a:lnTo>
                    <a:pt x="1661" y="2018"/>
                  </a:lnTo>
                  <a:lnTo>
                    <a:pt x="1766" y="1930"/>
                  </a:lnTo>
                  <a:lnTo>
                    <a:pt x="1897" y="1832"/>
                  </a:lnTo>
                  <a:lnTo>
                    <a:pt x="1951" y="1742"/>
                  </a:lnTo>
                  <a:lnTo>
                    <a:pt x="2014" y="1684"/>
                  </a:lnTo>
                  <a:lnTo>
                    <a:pt x="2081" y="1586"/>
                  </a:lnTo>
                  <a:lnTo>
                    <a:pt x="2114" y="1402"/>
                  </a:lnTo>
                  <a:lnTo>
                    <a:pt x="2122" y="1239"/>
                  </a:lnTo>
                  <a:lnTo>
                    <a:pt x="2104" y="1189"/>
                  </a:lnTo>
                  <a:lnTo>
                    <a:pt x="2104" y="1106"/>
                  </a:lnTo>
                  <a:lnTo>
                    <a:pt x="2122" y="936"/>
                  </a:lnTo>
                  <a:lnTo>
                    <a:pt x="2122" y="730"/>
                  </a:lnTo>
                  <a:lnTo>
                    <a:pt x="2081" y="553"/>
                  </a:lnTo>
                  <a:lnTo>
                    <a:pt x="1984" y="390"/>
                  </a:lnTo>
                  <a:lnTo>
                    <a:pt x="1822" y="20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6440488" y="2928938"/>
              <a:ext cx="84138" cy="155575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65" y="19"/>
                </a:cxn>
                <a:cxn ang="0">
                  <a:pos x="34" y="39"/>
                </a:cxn>
                <a:cxn ang="0">
                  <a:pos x="9" y="71"/>
                </a:cxn>
                <a:cxn ang="0">
                  <a:pos x="0" y="115"/>
                </a:cxn>
                <a:cxn ang="0">
                  <a:pos x="6" y="160"/>
                </a:cxn>
                <a:cxn ang="0">
                  <a:pos x="15" y="198"/>
                </a:cxn>
              </a:cxnLst>
              <a:rect l="0" t="0" r="r" b="b"/>
              <a:pathLst>
                <a:path w="105" h="198">
                  <a:moveTo>
                    <a:pt x="105" y="0"/>
                  </a:moveTo>
                  <a:lnTo>
                    <a:pt x="65" y="19"/>
                  </a:lnTo>
                  <a:lnTo>
                    <a:pt x="34" y="39"/>
                  </a:lnTo>
                  <a:lnTo>
                    <a:pt x="9" y="71"/>
                  </a:lnTo>
                  <a:lnTo>
                    <a:pt x="0" y="115"/>
                  </a:lnTo>
                  <a:lnTo>
                    <a:pt x="6" y="160"/>
                  </a:lnTo>
                  <a:lnTo>
                    <a:pt x="15" y="198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6454776" y="2932113"/>
              <a:ext cx="693738" cy="280988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5" y="123"/>
                </a:cxn>
                <a:cxn ang="0">
                  <a:pos x="64" y="175"/>
                </a:cxn>
                <a:cxn ang="0">
                  <a:pos x="108" y="225"/>
                </a:cxn>
                <a:cxn ang="0">
                  <a:pos x="150" y="265"/>
                </a:cxn>
                <a:cxn ang="0">
                  <a:pos x="206" y="301"/>
                </a:cxn>
                <a:cxn ang="0">
                  <a:pos x="282" y="330"/>
                </a:cxn>
                <a:cxn ang="0">
                  <a:pos x="365" y="342"/>
                </a:cxn>
                <a:cxn ang="0">
                  <a:pos x="459" y="355"/>
                </a:cxn>
                <a:cxn ang="0">
                  <a:pos x="551" y="348"/>
                </a:cxn>
                <a:cxn ang="0">
                  <a:pos x="619" y="334"/>
                </a:cxn>
                <a:cxn ang="0">
                  <a:pos x="701" y="300"/>
                </a:cxn>
                <a:cxn ang="0">
                  <a:pos x="761" y="250"/>
                </a:cxn>
                <a:cxn ang="0">
                  <a:pos x="814" y="181"/>
                </a:cxn>
                <a:cxn ang="0">
                  <a:pos x="843" y="123"/>
                </a:cxn>
                <a:cxn ang="0">
                  <a:pos x="859" y="61"/>
                </a:cxn>
                <a:cxn ang="0">
                  <a:pos x="876" y="0"/>
                </a:cxn>
              </a:cxnLst>
              <a:rect l="0" t="0" r="r" b="b"/>
              <a:pathLst>
                <a:path w="876" h="355">
                  <a:moveTo>
                    <a:pt x="0" y="67"/>
                  </a:moveTo>
                  <a:lnTo>
                    <a:pt x="25" y="123"/>
                  </a:lnTo>
                  <a:lnTo>
                    <a:pt x="64" y="175"/>
                  </a:lnTo>
                  <a:lnTo>
                    <a:pt x="108" y="225"/>
                  </a:lnTo>
                  <a:lnTo>
                    <a:pt x="150" y="265"/>
                  </a:lnTo>
                  <a:lnTo>
                    <a:pt x="206" y="301"/>
                  </a:lnTo>
                  <a:lnTo>
                    <a:pt x="282" y="330"/>
                  </a:lnTo>
                  <a:lnTo>
                    <a:pt x="365" y="342"/>
                  </a:lnTo>
                  <a:lnTo>
                    <a:pt x="459" y="355"/>
                  </a:lnTo>
                  <a:lnTo>
                    <a:pt x="551" y="348"/>
                  </a:lnTo>
                  <a:lnTo>
                    <a:pt x="619" y="334"/>
                  </a:lnTo>
                  <a:lnTo>
                    <a:pt x="701" y="300"/>
                  </a:lnTo>
                  <a:lnTo>
                    <a:pt x="761" y="250"/>
                  </a:lnTo>
                  <a:lnTo>
                    <a:pt x="814" y="181"/>
                  </a:lnTo>
                  <a:lnTo>
                    <a:pt x="843" y="123"/>
                  </a:lnTo>
                  <a:lnTo>
                    <a:pt x="859" y="61"/>
                  </a:lnTo>
                  <a:lnTo>
                    <a:pt x="876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7056438" y="2889251"/>
              <a:ext cx="146050" cy="1095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4"/>
                </a:cxn>
                <a:cxn ang="0">
                  <a:pos x="82" y="25"/>
                </a:cxn>
                <a:cxn ang="0">
                  <a:pos x="125" y="48"/>
                </a:cxn>
                <a:cxn ang="0">
                  <a:pos x="157" y="71"/>
                </a:cxn>
                <a:cxn ang="0">
                  <a:pos x="176" y="106"/>
                </a:cxn>
                <a:cxn ang="0">
                  <a:pos x="184" y="139"/>
                </a:cxn>
              </a:cxnLst>
              <a:rect l="0" t="0" r="r" b="b"/>
              <a:pathLst>
                <a:path w="184" h="139">
                  <a:moveTo>
                    <a:pt x="0" y="0"/>
                  </a:moveTo>
                  <a:lnTo>
                    <a:pt x="44" y="14"/>
                  </a:lnTo>
                  <a:lnTo>
                    <a:pt x="82" y="25"/>
                  </a:lnTo>
                  <a:lnTo>
                    <a:pt x="125" y="48"/>
                  </a:lnTo>
                  <a:lnTo>
                    <a:pt x="157" y="71"/>
                  </a:lnTo>
                  <a:lnTo>
                    <a:pt x="176" y="106"/>
                  </a:lnTo>
                  <a:lnTo>
                    <a:pt x="184" y="139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6624638" y="2476501"/>
              <a:ext cx="349250" cy="477838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140" y="90"/>
                </a:cxn>
                <a:cxn ang="0">
                  <a:pos x="90" y="155"/>
                </a:cxn>
                <a:cxn ang="0">
                  <a:pos x="54" y="221"/>
                </a:cxn>
                <a:cxn ang="0">
                  <a:pos x="18" y="305"/>
                </a:cxn>
                <a:cxn ang="0">
                  <a:pos x="2" y="386"/>
                </a:cxn>
                <a:cxn ang="0">
                  <a:pos x="0" y="457"/>
                </a:cxn>
                <a:cxn ang="0">
                  <a:pos x="23" y="518"/>
                </a:cxn>
                <a:cxn ang="0">
                  <a:pos x="64" y="568"/>
                </a:cxn>
                <a:cxn ang="0">
                  <a:pos x="125" y="593"/>
                </a:cxn>
                <a:cxn ang="0">
                  <a:pos x="211" y="601"/>
                </a:cxn>
                <a:cxn ang="0">
                  <a:pos x="286" y="589"/>
                </a:cxn>
                <a:cxn ang="0">
                  <a:pos x="340" y="568"/>
                </a:cxn>
                <a:cxn ang="0">
                  <a:pos x="388" y="536"/>
                </a:cxn>
                <a:cxn ang="0">
                  <a:pos x="413" y="503"/>
                </a:cxn>
                <a:cxn ang="0">
                  <a:pos x="438" y="436"/>
                </a:cxn>
                <a:cxn ang="0">
                  <a:pos x="440" y="369"/>
                </a:cxn>
                <a:cxn ang="0">
                  <a:pos x="428" y="313"/>
                </a:cxn>
                <a:cxn ang="0">
                  <a:pos x="409" y="274"/>
                </a:cxn>
                <a:cxn ang="0">
                  <a:pos x="386" y="246"/>
                </a:cxn>
                <a:cxn ang="0">
                  <a:pos x="357" y="228"/>
                </a:cxn>
                <a:cxn ang="0">
                  <a:pos x="321" y="219"/>
                </a:cxn>
              </a:cxnLst>
              <a:rect l="0" t="0" r="r" b="b"/>
              <a:pathLst>
                <a:path w="440" h="601">
                  <a:moveTo>
                    <a:pt x="213" y="0"/>
                  </a:moveTo>
                  <a:lnTo>
                    <a:pt x="140" y="90"/>
                  </a:lnTo>
                  <a:lnTo>
                    <a:pt x="90" y="155"/>
                  </a:lnTo>
                  <a:lnTo>
                    <a:pt x="54" y="221"/>
                  </a:lnTo>
                  <a:lnTo>
                    <a:pt x="18" y="305"/>
                  </a:lnTo>
                  <a:lnTo>
                    <a:pt x="2" y="386"/>
                  </a:lnTo>
                  <a:lnTo>
                    <a:pt x="0" y="457"/>
                  </a:lnTo>
                  <a:lnTo>
                    <a:pt x="23" y="518"/>
                  </a:lnTo>
                  <a:lnTo>
                    <a:pt x="64" y="568"/>
                  </a:lnTo>
                  <a:lnTo>
                    <a:pt x="125" y="593"/>
                  </a:lnTo>
                  <a:lnTo>
                    <a:pt x="211" y="601"/>
                  </a:lnTo>
                  <a:lnTo>
                    <a:pt x="286" y="589"/>
                  </a:lnTo>
                  <a:lnTo>
                    <a:pt x="340" y="568"/>
                  </a:lnTo>
                  <a:lnTo>
                    <a:pt x="388" y="536"/>
                  </a:lnTo>
                  <a:lnTo>
                    <a:pt x="413" y="503"/>
                  </a:lnTo>
                  <a:lnTo>
                    <a:pt x="438" y="436"/>
                  </a:lnTo>
                  <a:lnTo>
                    <a:pt x="440" y="369"/>
                  </a:lnTo>
                  <a:lnTo>
                    <a:pt x="428" y="313"/>
                  </a:lnTo>
                  <a:lnTo>
                    <a:pt x="409" y="274"/>
                  </a:lnTo>
                  <a:lnTo>
                    <a:pt x="386" y="246"/>
                  </a:lnTo>
                  <a:lnTo>
                    <a:pt x="357" y="228"/>
                  </a:lnTo>
                  <a:lnTo>
                    <a:pt x="321" y="219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auto">
            <a:xfrm>
              <a:off x="6894513" y="2416176"/>
              <a:ext cx="219075" cy="90488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6" y="8"/>
                </a:cxn>
                <a:cxn ang="0">
                  <a:pos x="108" y="0"/>
                </a:cxn>
                <a:cxn ang="0">
                  <a:pos x="173" y="14"/>
                </a:cxn>
                <a:cxn ang="0">
                  <a:pos x="231" y="40"/>
                </a:cxn>
                <a:cxn ang="0">
                  <a:pos x="277" y="98"/>
                </a:cxn>
                <a:cxn ang="0">
                  <a:pos x="229" y="110"/>
                </a:cxn>
                <a:cxn ang="0">
                  <a:pos x="194" y="113"/>
                </a:cxn>
                <a:cxn ang="0">
                  <a:pos x="161" y="110"/>
                </a:cxn>
                <a:cxn ang="0">
                  <a:pos x="133" y="102"/>
                </a:cxn>
                <a:cxn ang="0">
                  <a:pos x="125" y="81"/>
                </a:cxn>
                <a:cxn ang="0">
                  <a:pos x="131" y="50"/>
                </a:cxn>
                <a:cxn ang="0">
                  <a:pos x="146" y="31"/>
                </a:cxn>
              </a:cxnLst>
              <a:rect l="0" t="0" r="r" b="b"/>
              <a:pathLst>
                <a:path w="277" h="113">
                  <a:moveTo>
                    <a:pt x="0" y="23"/>
                  </a:moveTo>
                  <a:lnTo>
                    <a:pt x="56" y="8"/>
                  </a:lnTo>
                  <a:lnTo>
                    <a:pt x="108" y="0"/>
                  </a:lnTo>
                  <a:lnTo>
                    <a:pt x="173" y="14"/>
                  </a:lnTo>
                  <a:lnTo>
                    <a:pt x="231" y="40"/>
                  </a:lnTo>
                  <a:lnTo>
                    <a:pt x="277" y="98"/>
                  </a:lnTo>
                  <a:lnTo>
                    <a:pt x="229" y="110"/>
                  </a:lnTo>
                  <a:lnTo>
                    <a:pt x="194" y="113"/>
                  </a:lnTo>
                  <a:lnTo>
                    <a:pt x="161" y="110"/>
                  </a:lnTo>
                  <a:lnTo>
                    <a:pt x="133" y="102"/>
                  </a:lnTo>
                  <a:lnTo>
                    <a:pt x="125" y="81"/>
                  </a:lnTo>
                  <a:lnTo>
                    <a:pt x="131" y="50"/>
                  </a:lnTo>
                  <a:lnTo>
                    <a:pt x="146" y="31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auto">
            <a:xfrm>
              <a:off x="6467476" y="2435226"/>
              <a:ext cx="249238" cy="103188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39" y="110"/>
                </a:cxn>
                <a:cxn ang="0">
                  <a:pos x="75" y="85"/>
                </a:cxn>
                <a:cxn ang="0">
                  <a:pos x="104" y="46"/>
                </a:cxn>
                <a:cxn ang="0">
                  <a:pos x="158" y="52"/>
                </a:cxn>
                <a:cxn ang="0">
                  <a:pos x="212" y="46"/>
                </a:cxn>
                <a:cxn ang="0">
                  <a:pos x="256" y="29"/>
                </a:cxn>
                <a:cxn ang="0">
                  <a:pos x="313" y="0"/>
                </a:cxn>
                <a:cxn ang="0">
                  <a:pos x="277" y="29"/>
                </a:cxn>
                <a:cxn ang="0">
                  <a:pos x="254" y="60"/>
                </a:cxn>
                <a:cxn ang="0">
                  <a:pos x="233" y="87"/>
                </a:cxn>
                <a:cxn ang="0">
                  <a:pos x="200" y="98"/>
                </a:cxn>
                <a:cxn ang="0">
                  <a:pos x="169" y="73"/>
                </a:cxn>
              </a:cxnLst>
              <a:rect l="0" t="0" r="r" b="b"/>
              <a:pathLst>
                <a:path w="313" h="131">
                  <a:moveTo>
                    <a:pt x="0" y="131"/>
                  </a:moveTo>
                  <a:lnTo>
                    <a:pt x="39" y="110"/>
                  </a:lnTo>
                  <a:lnTo>
                    <a:pt x="75" y="85"/>
                  </a:lnTo>
                  <a:lnTo>
                    <a:pt x="104" y="46"/>
                  </a:lnTo>
                  <a:lnTo>
                    <a:pt x="158" y="52"/>
                  </a:lnTo>
                  <a:lnTo>
                    <a:pt x="212" y="46"/>
                  </a:lnTo>
                  <a:lnTo>
                    <a:pt x="256" y="29"/>
                  </a:lnTo>
                  <a:lnTo>
                    <a:pt x="313" y="0"/>
                  </a:lnTo>
                  <a:lnTo>
                    <a:pt x="277" y="29"/>
                  </a:lnTo>
                  <a:lnTo>
                    <a:pt x="254" y="60"/>
                  </a:lnTo>
                  <a:lnTo>
                    <a:pt x="233" y="87"/>
                  </a:lnTo>
                  <a:lnTo>
                    <a:pt x="200" y="98"/>
                  </a:lnTo>
                  <a:lnTo>
                    <a:pt x="169" y="73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>
              <a:off x="6886576" y="2309813"/>
              <a:ext cx="257175" cy="98425"/>
            </a:xfrm>
            <a:custGeom>
              <a:avLst/>
              <a:gdLst/>
              <a:ahLst/>
              <a:cxnLst>
                <a:cxn ang="0">
                  <a:pos x="9" y="32"/>
                </a:cxn>
                <a:cxn ang="0">
                  <a:pos x="0" y="57"/>
                </a:cxn>
                <a:cxn ang="0">
                  <a:pos x="0" y="84"/>
                </a:cxn>
                <a:cxn ang="0">
                  <a:pos x="23" y="100"/>
                </a:cxn>
                <a:cxn ang="0">
                  <a:pos x="57" y="107"/>
                </a:cxn>
                <a:cxn ang="0">
                  <a:pos x="103" y="94"/>
                </a:cxn>
                <a:cxn ang="0">
                  <a:pos x="149" y="86"/>
                </a:cxn>
                <a:cxn ang="0">
                  <a:pos x="199" y="90"/>
                </a:cxn>
                <a:cxn ang="0">
                  <a:pos x="243" y="111"/>
                </a:cxn>
                <a:cxn ang="0">
                  <a:pos x="282" y="124"/>
                </a:cxn>
                <a:cxn ang="0">
                  <a:pos x="318" y="107"/>
                </a:cxn>
                <a:cxn ang="0">
                  <a:pos x="322" y="75"/>
                </a:cxn>
                <a:cxn ang="0">
                  <a:pos x="299" y="42"/>
                </a:cxn>
                <a:cxn ang="0">
                  <a:pos x="261" y="17"/>
                </a:cxn>
                <a:cxn ang="0">
                  <a:pos x="190" y="2"/>
                </a:cxn>
                <a:cxn ang="0">
                  <a:pos x="122" y="0"/>
                </a:cxn>
                <a:cxn ang="0">
                  <a:pos x="59" y="11"/>
                </a:cxn>
                <a:cxn ang="0">
                  <a:pos x="9" y="32"/>
                </a:cxn>
              </a:cxnLst>
              <a:rect l="0" t="0" r="r" b="b"/>
              <a:pathLst>
                <a:path w="322" h="124">
                  <a:moveTo>
                    <a:pt x="9" y="32"/>
                  </a:moveTo>
                  <a:lnTo>
                    <a:pt x="0" y="57"/>
                  </a:lnTo>
                  <a:lnTo>
                    <a:pt x="0" y="84"/>
                  </a:lnTo>
                  <a:lnTo>
                    <a:pt x="23" y="100"/>
                  </a:lnTo>
                  <a:lnTo>
                    <a:pt x="57" y="107"/>
                  </a:lnTo>
                  <a:lnTo>
                    <a:pt x="103" y="94"/>
                  </a:lnTo>
                  <a:lnTo>
                    <a:pt x="149" y="86"/>
                  </a:lnTo>
                  <a:lnTo>
                    <a:pt x="199" y="90"/>
                  </a:lnTo>
                  <a:lnTo>
                    <a:pt x="243" y="111"/>
                  </a:lnTo>
                  <a:lnTo>
                    <a:pt x="282" y="124"/>
                  </a:lnTo>
                  <a:lnTo>
                    <a:pt x="318" y="107"/>
                  </a:lnTo>
                  <a:lnTo>
                    <a:pt x="322" y="75"/>
                  </a:lnTo>
                  <a:lnTo>
                    <a:pt x="299" y="42"/>
                  </a:lnTo>
                  <a:lnTo>
                    <a:pt x="261" y="17"/>
                  </a:lnTo>
                  <a:lnTo>
                    <a:pt x="190" y="2"/>
                  </a:lnTo>
                  <a:lnTo>
                    <a:pt x="122" y="0"/>
                  </a:lnTo>
                  <a:lnTo>
                    <a:pt x="59" y="11"/>
                  </a:lnTo>
                  <a:lnTo>
                    <a:pt x="9" y="32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auto">
            <a:xfrm>
              <a:off x="5986463" y="1833563"/>
              <a:ext cx="1673225" cy="1054100"/>
            </a:xfrm>
            <a:custGeom>
              <a:avLst/>
              <a:gdLst/>
              <a:ahLst/>
              <a:cxnLst>
                <a:cxn ang="0">
                  <a:pos x="53" y="1188"/>
                </a:cxn>
                <a:cxn ang="0">
                  <a:pos x="153" y="1303"/>
                </a:cxn>
                <a:cxn ang="0">
                  <a:pos x="209" y="1213"/>
                </a:cxn>
                <a:cxn ang="0">
                  <a:pos x="243" y="998"/>
                </a:cxn>
                <a:cxn ang="0">
                  <a:pos x="341" y="773"/>
                </a:cxn>
                <a:cxn ang="0">
                  <a:pos x="545" y="478"/>
                </a:cxn>
                <a:cxn ang="0">
                  <a:pos x="674" y="497"/>
                </a:cxn>
                <a:cxn ang="0">
                  <a:pos x="877" y="574"/>
                </a:cxn>
                <a:cxn ang="0">
                  <a:pos x="1010" y="593"/>
                </a:cxn>
                <a:cxn ang="0">
                  <a:pos x="1150" y="558"/>
                </a:cxn>
                <a:cxn ang="0">
                  <a:pos x="1332" y="476"/>
                </a:cxn>
                <a:cxn ang="0">
                  <a:pos x="1461" y="434"/>
                </a:cxn>
                <a:cxn ang="0">
                  <a:pos x="1549" y="405"/>
                </a:cxn>
                <a:cxn ang="0">
                  <a:pos x="1620" y="510"/>
                </a:cxn>
                <a:cxn ang="0">
                  <a:pos x="1768" y="624"/>
                </a:cxn>
                <a:cxn ang="0">
                  <a:pos x="1843" y="789"/>
                </a:cxn>
                <a:cxn ang="0">
                  <a:pos x="1860" y="975"/>
                </a:cxn>
                <a:cxn ang="0">
                  <a:pos x="1928" y="1119"/>
                </a:cxn>
                <a:cxn ang="0">
                  <a:pos x="1924" y="1238"/>
                </a:cxn>
                <a:cxn ang="0">
                  <a:pos x="2016" y="1194"/>
                </a:cxn>
                <a:cxn ang="0">
                  <a:pos x="2066" y="1031"/>
                </a:cxn>
                <a:cxn ang="0">
                  <a:pos x="2108" y="766"/>
                </a:cxn>
                <a:cxn ang="0">
                  <a:pos x="2045" y="512"/>
                </a:cxn>
                <a:cxn ang="0">
                  <a:pos x="1930" y="328"/>
                </a:cxn>
                <a:cxn ang="0">
                  <a:pos x="1772" y="245"/>
                </a:cxn>
                <a:cxn ang="0">
                  <a:pos x="1640" y="245"/>
                </a:cxn>
                <a:cxn ang="0">
                  <a:pos x="1507" y="197"/>
                </a:cxn>
                <a:cxn ang="0">
                  <a:pos x="1321" y="80"/>
                </a:cxn>
                <a:cxn ang="0">
                  <a:pos x="1100" y="15"/>
                </a:cxn>
                <a:cxn ang="0">
                  <a:pos x="846" y="7"/>
                </a:cxn>
                <a:cxn ang="0">
                  <a:pos x="574" y="44"/>
                </a:cxn>
                <a:cxn ang="0">
                  <a:pos x="391" y="130"/>
                </a:cxn>
                <a:cxn ang="0">
                  <a:pos x="311" y="286"/>
                </a:cxn>
                <a:cxn ang="0">
                  <a:pos x="349" y="430"/>
                </a:cxn>
                <a:cxn ang="0">
                  <a:pos x="232" y="487"/>
                </a:cxn>
                <a:cxn ang="0">
                  <a:pos x="128" y="555"/>
                </a:cxn>
                <a:cxn ang="0">
                  <a:pos x="57" y="635"/>
                </a:cxn>
                <a:cxn ang="0">
                  <a:pos x="5" y="781"/>
                </a:cxn>
                <a:cxn ang="0">
                  <a:pos x="1" y="998"/>
                </a:cxn>
              </a:cxnLst>
              <a:rect l="0" t="0" r="r" b="b"/>
              <a:pathLst>
                <a:path w="2108" h="1326">
                  <a:moveTo>
                    <a:pt x="25" y="1098"/>
                  </a:moveTo>
                  <a:lnTo>
                    <a:pt x="53" y="1188"/>
                  </a:lnTo>
                  <a:lnTo>
                    <a:pt x="92" y="1255"/>
                  </a:lnTo>
                  <a:lnTo>
                    <a:pt x="153" y="1303"/>
                  </a:lnTo>
                  <a:lnTo>
                    <a:pt x="218" y="1326"/>
                  </a:lnTo>
                  <a:lnTo>
                    <a:pt x="209" y="1213"/>
                  </a:lnTo>
                  <a:lnTo>
                    <a:pt x="224" y="1102"/>
                  </a:lnTo>
                  <a:lnTo>
                    <a:pt x="243" y="998"/>
                  </a:lnTo>
                  <a:lnTo>
                    <a:pt x="286" y="889"/>
                  </a:lnTo>
                  <a:lnTo>
                    <a:pt x="341" y="773"/>
                  </a:lnTo>
                  <a:lnTo>
                    <a:pt x="437" y="612"/>
                  </a:lnTo>
                  <a:lnTo>
                    <a:pt x="545" y="478"/>
                  </a:lnTo>
                  <a:lnTo>
                    <a:pt x="591" y="445"/>
                  </a:lnTo>
                  <a:lnTo>
                    <a:pt x="674" y="497"/>
                  </a:lnTo>
                  <a:lnTo>
                    <a:pt x="770" y="547"/>
                  </a:lnTo>
                  <a:lnTo>
                    <a:pt x="877" y="574"/>
                  </a:lnTo>
                  <a:lnTo>
                    <a:pt x="943" y="587"/>
                  </a:lnTo>
                  <a:lnTo>
                    <a:pt x="1010" y="593"/>
                  </a:lnTo>
                  <a:lnTo>
                    <a:pt x="1079" y="583"/>
                  </a:lnTo>
                  <a:lnTo>
                    <a:pt x="1150" y="558"/>
                  </a:lnTo>
                  <a:lnTo>
                    <a:pt x="1250" y="520"/>
                  </a:lnTo>
                  <a:lnTo>
                    <a:pt x="1332" y="476"/>
                  </a:lnTo>
                  <a:lnTo>
                    <a:pt x="1413" y="430"/>
                  </a:lnTo>
                  <a:lnTo>
                    <a:pt x="1461" y="434"/>
                  </a:lnTo>
                  <a:lnTo>
                    <a:pt x="1488" y="428"/>
                  </a:lnTo>
                  <a:lnTo>
                    <a:pt x="1549" y="405"/>
                  </a:lnTo>
                  <a:lnTo>
                    <a:pt x="1574" y="445"/>
                  </a:lnTo>
                  <a:lnTo>
                    <a:pt x="1620" y="510"/>
                  </a:lnTo>
                  <a:lnTo>
                    <a:pt x="1690" y="560"/>
                  </a:lnTo>
                  <a:lnTo>
                    <a:pt x="1768" y="624"/>
                  </a:lnTo>
                  <a:lnTo>
                    <a:pt x="1812" y="693"/>
                  </a:lnTo>
                  <a:lnTo>
                    <a:pt x="1843" y="789"/>
                  </a:lnTo>
                  <a:lnTo>
                    <a:pt x="1830" y="887"/>
                  </a:lnTo>
                  <a:lnTo>
                    <a:pt x="1860" y="975"/>
                  </a:lnTo>
                  <a:lnTo>
                    <a:pt x="1903" y="1044"/>
                  </a:lnTo>
                  <a:lnTo>
                    <a:pt x="1928" y="1119"/>
                  </a:lnTo>
                  <a:lnTo>
                    <a:pt x="1937" y="1167"/>
                  </a:lnTo>
                  <a:lnTo>
                    <a:pt x="1924" y="1238"/>
                  </a:lnTo>
                  <a:lnTo>
                    <a:pt x="1993" y="1236"/>
                  </a:lnTo>
                  <a:lnTo>
                    <a:pt x="2016" y="1194"/>
                  </a:lnTo>
                  <a:lnTo>
                    <a:pt x="2051" y="1121"/>
                  </a:lnTo>
                  <a:lnTo>
                    <a:pt x="2066" y="1031"/>
                  </a:lnTo>
                  <a:lnTo>
                    <a:pt x="2089" y="915"/>
                  </a:lnTo>
                  <a:lnTo>
                    <a:pt x="2108" y="766"/>
                  </a:lnTo>
                  <a:lnTo>
                    <a:pt x="2085" y="643"/>
                  </a:lnTo>
                  <a:lnTo>
                    <a:pt x="2045" y="512"/>
                  </a:lnTo>
                  <a:lnTo>
                    <a:pt x="1991" y="412"/>
                  </a:lnTo>
                  <a:lnTo>
                    <a:pt x="1930" y="328"/>
                  </a:lnTo>
                  <a:lnTo>
                    <a:pt x="1843" y="270"/>
                  </a:lnTo>
                  <a:lnTo>
                    <a:pt x="1772" y="245"/>
                  </a:lnTo>
                  <a:lnTo>
                    <a:pt x="1703" y="232"/>
                  </a:lnTo>
                  <a:lnTo>
                    <a:pt x="1640" y="245"/>
                  </a:lnTo>
                  <a:lnTo>
                    <a:pt x="1570" y="267"/>
                  </a:lnTo>
                  <a:lnTo>
                    <a:pt x="1507" y="197"/>
                  </a:lnTo>
                  <a:lnTo>
                    <a:pt x="1430" y="140"/>
                  </a:lnTo>
                  <a:lnTo>
                    <a:pt x="1321" y="80"/>
                  </a:lnTo>
                  <a:lnTo>
                    <a:pt x="1227" y="44"/>
                  </a:lnTo>
                  <a:lnTo>
                    <a:pt x="1100" y="15"/>
                  </a:lnTo>
                  <a:lnTo>
                    <a:pt x="991" y="0"/>
                  </a:lnTo>
                  <a:lnTo>
                    <a:pt x="846" y="7"/>
                  </a:lnTo>
                  <a:lnTo>
                    <a:pt x="712" y="17"/>
                  </a:lnTo>
                  <a:lnTo>
                    <a:pt x="574" y="44"/>
                  </a:lnTo>
                  <a:lnTo>
                    <a:pt x="466" y="75"/>
                  </a:lnTo>
                  <a:lnTo>
                    <a:pt x="391" y="130"/>
                  </a:lnTo>
                  <a:lnTo>
                    <a:pt x="334" y="203"/>
                  </a:lnTo>
                  <a:lnTo>
                    <a:pt x="311" y="286"/>
                  </a:lnTo>
                  <a:lnTo>
                    <a:pt x="324" y="355"/>
                  </a:lnTo>
                  <a:lnTo>
                    <a:pt x="349" y="430"/>
                  </a:lnTo>
                  <a:lnTo>
                    <a:pt x="291" y="451"/>
                  </a:lnTo>
                  <a:lnTo>
                    <a:pt x="232" y="487"/>
                  </a:lnTo>
                  <a:lnTo>
                    <a:pt x="176" y="520"/>
                  </a:lnTo>
                  <a:lnTo>
                    <a:pt x="128" y="555"/>
                  </a:lnTo>
                  <a:lnTo>
                    <a:pt x="94" y="587"/>
                  </a:lnTo>
                  <a:lnTo>
                    <a:pt x="57" y="635"/>
                  </a:lnTo>
                  <a:lnTo>
                    <a:pt x="25" y="695"/>
                  </a:lnTo>
                  <a:lnTo>
                    <a:pt x="5" y="781"/>
                  </a:lnTo>
                  <a:lnTo>
                    <a:pt x="0" y="917"/>
                  </a:lnTo>
                  <a:lnTo>
                    <a:pt x="1" y="998"/>
                  </a:lnTo>
                  <a:lnTo>
                    <a:pt x="25" y="1098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auto">
            <a:xfrm>
              <a:off x="6097588" y="2259013"/>
              <a:ext cx="209550" cy="466725"/>
            </a:xfrm>
            <a:custGeom>
              <a:avLst/>
              <a:gdLst/>
              <a:ahLst/>
              <a:cxnLst>
                <a:cxn ang="0">
                  <a:pos x="50" y="338"/>
                </a:cxn>
                <a:cxn ang="0">
                  <a:pos x="29" y="371"/>
                </a:cxn>
                <a:cxn ang="0">
                  <a:pos x="13" y="411"/>
                </a:cxn>
                <a:cxn ang="0">
                  <a:pos x="2" y="448"/>
                </a:cxn>
                <a:cxn ang="0">
                  <a:pos x="0" y="486"/>
                </a:cxn>
                <a:cxn ang="0">
                  <a:pos x="9" y="523"/>
                </a:cxn>
                <a:cxn ang="0">
                  <a:pos x="17" y="561"/>
                </a:cxn>
                <a:cxn ang="0">
                  <a:pos x="36" y="588"/>
                </a:cxn>
                <a:cxn ang="0">
                  <a:pos x="57" y="567"/>
                </a:cxn>
                <a:cxn ang="0">
                  <a:pos x="69" y="526"/>
                </a:cxn>
                <a:cxn ang="0">
                  <a:pos x="63" y="496"/>
                </a:cxn>
                <a:cxn ang="0">
                  <a:pos x="57" y="461"/>
                </a:cxn>
                <a:cxn ang="0">
                  <a:pos x="50" y="427"/>
                </a:cxn>
                <a:cxn ang="0">
                  <a:pos x="54" y="394"/>
                </a:cxn>
                <a:cxn ang="0">
                  <a:pos x="69" y="356"/>
                </a:cxn>
                <a:cxn ang="0">
                  <a:pos x="78" y="323"/>
                </a:cxn>
                <a:cxn ang="0">
                  <a:pos x="96" y="304"/>
                </a:cxn>
                <a:cxn ang="0">
                  <a:pos x="103" y="338"/>
                </a:cxn>
                <a:cxn ang="0">
                  <a:pos x="96" y="379"/>
                </a:cxn>
                <a:cxn ang="0">
                  <a:pos x="86" y="398"/>
                </a:cxn>
                <a:cxn ang="0">
                  <a:pos x="102" y="411"/>
                </a:cxn>
                <a:cxn ang="0">
                  <a:pos x="119" y="404"/>
                </a:cxn>
                <a:cxn ang="0">
                  <a:pos x="128" y="386"/>
                </a:cxn>
                <a:cxn ang="0">
                  <a:pos x="134" y="369"/>
                </a:cxn>
                <a:cxn ang="0">
                  <a:pos x="134" y="352"/>
                </a:cxn>
                <a:cxn ang="0">
                  <a:pos x="128" y="323"/>
                </a:cxn>
                <a:cxn ang="0">
                  <a:pos x="121" y="306"/>
                </a:cxn>
                <a:cxn ang="0">
                  <a:pos x="117" y="288"/>
                </a:cxn>
                <a:cxn ang="0">
                  <a:pos x="113" y="258"/>
                </a:cxn>
                <a:cxn ang="0">
                  <a:pos x="117" y="236"/>
                </a:cxn>
                <a:cxn ang="0">
                  <a:pos x="134" y="223"/>
                </a:cxn>
                <a:cxn ang="0">
                  <a:pos x="157" y="215"/>
                </a:cxn>
                <a:cxn ang="0">
                  <a:pos x="175" y="215"/>
                </a:cxn>
                <a:cxn ang="0">
                  <a:pos x="167" y="188"/>
                </a:cxn>
                <a:cxn ang="0">
                  <a:pos x="167" y="173"/>
                </a:cxn>
                <a:cxn ang="0">
                  <a:pos x="167" y="146"/>
                </a:cxn>
                <a:cxn ang="0">
                  <a:pos x="169" y="127"/>
                </a:cxn>
                <a:cxn ang="0">
                  <a:pos x="175" y="110"/>
                </a:cxn>
                <a:cxn ang="0">
                  <a:pos x="190" y="83"/>
                </a:cxn>
                <a:cxn ang="0">
                  <a:pos x="196" y="66"/>
                </a:cxn>
                <a:cxn ang="0">
                  <a:pos x="209" y="44"/>
                </a:cxn>
                <a:cxn ang="0">
                  <a:pos x="224" y="27"/>
                </a:cxn>
                <a:cxn ang="0">
                  <a:pos x="240" y="18"/>
                </a:cxn>
                <a:cxn ang="0">
                  <a:pos x="253" y="6"/>
                </a:cxn>
                <a:cxn ang="0">
                  <a:pos x="265" y="0"/>
                </a:cxn>
              </a:cxnLst>
              <a:rect l="0" t="0" r="r" b="b"/>
              <a:pathLst>
                <a:path w="265" h="588">
                  <a:moveTo>
                    <a:pt x="50" y="338"/>
                  </a:moveTo>
                  <a:lnTo>
                    <a:pt x="29" y="371"/>
                  </a:lnTo>
                  <a:lnTo>
                    <a:pt x="13" y="411"/>
                  </a:lnTo>
                  <a:lnTo>
                    <a:pt x="2" y="448"/>
                  </a:lnTo>
                  <a:lnTo>
                    <a:pt x="0" y="486"/>
                  </a:lnTo>
                  <a:lnTo>
                    <a:pt x="9" y="523"/>
                  </a:lnTo>
                  <a:lnTo>
                    <a:pt x="17" y="561"/>
                  </a:lnTo>
                  <a:lnTo>
                    <a:pt x="36" y="588"/>
                  </a:lnTo>
                  <a:lnTo>
                    <a:pt x="57" y="567"/>
                  </a:lnTo>
                  <a:lnTo>
                    <a:pt x="69" y="526"/>
                  </a:lnTo>
                  <a:lnTo>
                    <a:pt x="63" y="496"/>
                  </a:lnTo>
                  <a:lnTo>
                    <a:pt x="57" y="461"/>
                  </a:lnTo>
                  <a:lnTo>
                    <a:pt x="50" y="427"/>
                  </a:lnTo>
                  <a:lnTo>
                    <a:pt x="54" y="394"/>
                  </a:lnTo>
                  <a:lnTo>
                    <a:pt x="69" y="356"/>
                  </a:lnTo>
                  <a:lnTo>
                    <a:pt x="78" y="323"/>
                  </a:lnTo>
                  <a:lnTo>
                    <a:pt x="96" y="304"/>
                  </a:lnTo>
                  <a:lnTo>
                    <a:pt x="103" y="338"/>
                  </a:lnTo>
                  <a:lnTo>
                    <a:pt x="96" y="379"/>
                  </a:lnTo>
                  <a:lnTo>
                    <a:pt x="86" y="398"/>
                  </a:lnTo>
                  <a:lnTo>
                    <a:pt x="102" y="411"/>
                  </a:lnTo>
                  <a:lnTo>
                    <a:pt x="119" y="404"/>
                  </a:lnTo>
                  <a:lnTo>
                    <a:pt x="128" y="386"/>
                  </a:lnTo>
                  <a:lnTo>
                    <a:pt x="134" y="369"/>
                  </a:lnTo>
                  <a:lnTo>
                    <a:pt x="134" y="352"/>
                  </a:lnTo>
                  <a:lnTo>
                    <a:pt x="128" y="323"/>
                  </a:lnTo>
                  <a:lnTo>
                    <a:pt x="121" y="306"/>
                  </a:lnTo>
                  <a:lnTo>
                    <a:pt x="117" y="288"/>
                  </a:lnTo>
                  <a:lnTo>
                    <a:pt x="113" y="258"/>
                  </a:lnTo>
                  <a:lnTo>
                    <a:pt x="117" y="236"/>
                  </a:lnTo>
                  <a:lnTo>
                    <a:pt x="134" y="223"/>
                  </a:lnTo>
                  <a:lnTo>
                    <a:pt x="157" y="215"/>
                  </a:lnTo>
                  <a:lnTo>
                    <a:pt x="175" y="215"/>
                  </a:lnTo>
                  <a:lnTo>
                    <a:pt x="167" y="188"/>
                  </a:lnTo>
                  <a:lnTo>
                    <a:pt x="167" y="173"/>
                  </a:lnTo>
                  <a:lnTo>
                    <a:pt x="167" y="146"/>
                  </a:lnTo>
                  <a:lnTo>
                    <a:pt x="169" y="127"/>
                  </a:lnTo>
                  <a:lnTo>
                    <a:pt x="175" y="110"/>
                  </a:lnTo>
                  <a:lnTo>
                    <a:pt x="190" y="83"/>
                  </a:lnTo>
                  <a:lnTo>
                    <a:pt x="196" y="66"/>
                  </a:lnTo>
                  <a:lnTo>
                    <a:pt x="209" y="44"/>
                  </a:lnTo>
                  <a:lnTo>
                    <a:pt x="224" y="27"/>
                  </a:lnTo>
                  <a:lnTo>
                    <a:pt x="240" y="18"/>
                  </a:lnTo>
                  <a:lnTo>
                    <a:pt x="253" y="6"/>
                  </a:lnTo>
                  <a:lnTo>
                    <a:pt x="265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auto">
            <a:xfrm>
              <a:off x="6307138" y="1989138"/>
              <a:ext cx="854075" cy="268288"/>
            </a:xfrm>
            <a:custGeom>
              <a:avLst/>
              <a:gdLst/>
              <a:ahLst/>
              <a:cxnLst>
                <a:cxn ang="0">
                  <a:pos x="1043" y="143"/>
                </a:cxn>
                <a:cxn ang="0">
                  <a:pos x="975" y="154"/>
                </a:cxn>
                <a:cxn ang="0">
                  <a:pos x="904" y="187"/>
                </a:cxn>
                <a:cxn ang="0">
                  <a:pos x="852" y="235"/>
                </a:cxn>
                <a:cxn ang="0">
                  <a:pos x="812" y="273"/>
                </a:cxn>
                <a:cxn ang="0">
                  <a:pos x="760" y="300"/>
                </a:cxn>
                <a:cxn ang="0">
                  <a:pos x="695" y="323"/>
                </a:cxn>
                <a:cxn ang="0">
                  <a:pos x="620" y="335"/>
                </a:cxn>
                <a:cxn ang="0">
                  <a:pos x="534" y="338"/>
                </a:cxn>
                <a:cxn ang="0">
                  <a:pos x="447" y="327"/>
                </a:cxn>
                <a:cxn ang="0">
                  <a:pos x="390" y="310"/>
                </a:cxn>
                <a:cxn ang="0">
                  <a:pos x="322" y="283"/>
                </a:cxn>
                <a:cxn ang="0">
                  <a:pos x="269" y="248"/>
                </a:cxn>
                <a:cxn ang="0">
                  <a:pos x="232" y="198"/>
                </a:cxn>
                <a:cxn ang="0">
                  <a:pos x="261" y="212"/>
                </a:cxn>
                <a:cxn ang="0">
                  <a:pos x="322" y="235"/>
                </a:cxn>
                <a:cxn ang="0">
                  <a:pos x="395" y="242"/>
                </a:cxn>
                <a:cxn ang="0">
                  <a:pos x="482" y="242"/>
                </a:cxn>
                <a:cxn ang="0">
                  <a:pos x="587" y="227"/>
                </a:cxn>
                <a:cxn ang="0">
                  <a:pos x="685" y="216"/>
                </a:cxn>
                <a:cxn ang="0">
                  <a:pos x="770" y="185"/>
                </a:cxn>
                <a:cxn ang="0">
                  <a:pos x="829" y="148"/>
                </a:cxn>
                <a:cxn ang="0">
                  <a:pos x="810" y="127"/>
                </a:cxn>
                <a:cxn ang="0">
                  <a:pos x="722" y="148"/>
                </a:cxn>
                <a:cxn ang="0">
                  <a:pos x="639" y="166"/>
                </a:cxn>
                <a:cxn ang="0">
                  <a:pos x="564" y="181"/>
                </a:cxn>
                <a:cxn ang="0">
                  <a:pos x="488" y="162"/>
                </a:cxn>
                <a:cxn ang="0">
                  <a:pos x="415" y="108"/>
                </a:cxn>
                <a:cxn ang="0">
                  <a:pos x="334" y="85"/>
                </a:cxn>
                <a:cxn ang="0">
                  <a:pos x="249" y="79"/>
                </a:cxn>
                <a:cxn ang="0">
                  <a:pos x="167" y="25"/>
                </a:cxn>
                <a:cxn ang="0">
                  <a:pos x="65" y="0"/>
                </a:cxn>
                <a:cxn ang="0">
                  <a:pos x="0" y="14"/>
                </a:cxn>
                <a:cxn ang="0">
                  <a:pos x="29" y="83"/>
                </a:cxn>
                <a:cxn ang="0">
                  <a:pos x="109" y="118"/>
                </a:cxn>
                <a:cxn ang="0">
                  <a:pos x="209" y="120"/>
                </a:cxn>
                <a:cxn ang="0">
                  <a:pos x="251" y="143"/>
                </a:cxn>
                <a:cxn ang="0">
                  <a:pos x="280" y="185"/>
                </a:cxn>
                <a:cxn ang="0">
                  <a:pos x="342" y="202"/>
                </a:cxn>
                <a:cxn ang="0">
                  <a:pos x="413" y="187"/>
                </a:cxn>
              </a:cxnLst>
              <a:rect l="0" t="0" r="r" b="b"/>
              <a:pathLst>
                <a:path w="1075" h="338">
                  <a:moveTo>
                    <a:pt x="1075" y="150"/>
                  </a:moveTo>
                  <a:lnTo>
                    <a:pt x="1043" y="143"/>
                  </a:lnTo>
                  <a:lnTo>
                    <a:pt x="1010" y="144"/>
                  </a:lnTo>
                  <a:lnTo>
                    <a:pt x="975" y="154"/>
                  </a:lnTo>
                  <a:lnTo>
                    <a:pt x="941" y="173"/>
                  </a:lnTo>
                  <a:lnTo>
                    <a:pt x="904" y="187"/>
                  </a:lnTo>
                  <a:lnTo>
                    <a:pt x="877" y="210"/>
                  </a:lnTo>
                  <a:lnTo>
                    <a:pt x="852" y="235"/>
                  </a:lnTo>
                  <a:lnTo>
                    <a:pt x="837" y="256"/>
                  </a:lnTo>
                  <a:lnTo>
                    <a:pt x="812" y="273"/>
                  </a:lnTo>
                  <a:lnTo>
                    <a:pt x="787" y="285"/>
                  </a:lnTo>
                  <a:lnTo>
                    <a:pt x="760" y="300"/>
                  </a:lnTo>
                  <a:lnTo>
                    <a:pt x="726" y="313"/>
                  </a:lnTo>
                  <a:lnTo>
                    <a:pt x="695" y="323"/>
                  </a:lnTo>
                  <a:lnTo>
                    <a:pt x="662" y="331"/>
                  </a:lnTo>
                  <a:lnTo>
                    <a:pt x="620" y="335"/>
                  </a:lnTo>
                  <a:lnTo>
                    <a:pt x="570" y="338"/>
                  </a:lnTo>
                  <a:lnTo>
                    <a:pt x="534" y="338"/>
                  </a:lnTo>
                  <a:lnTo>
                    <a:pt x="488" y="333"/>
                  </a:lnTo>
                  <a:lnTo>
                    <a:pt x="447" y="327"/>
                  </a:lnTo>
                  <a:lnTo>
                    <a:pt x="417" y="317"/>
                  </a:lnTo>
                  <a:lnTo>
                    <a:pt x="390" y="310"/>
                  </a:lnTo>
                  <a:lnTo>
                    <a:pt x="359" y="300"/>
                  </a:lnTo>
                  <a:lnTo>
                    <a:pt x="322" y="283"/>
                  </a:lnTo>
                  <a:lnTo>
                    <a:pt x="292" y="265"/>
                  </a:lnTo>
                  <a:lnTo>
                    <a:pt x="269" y="248"/>
                  </a:lnTo>
                  <a:lnTo>
                    <a:pt x="248" y="225"/>
                  </a:lnTo>
                  <a:lnTo>
                    <a:pt x="232" y="198"/>
                  </a:lnTo>
                  <a:lnTo>
                    <a:pt x="224" y="173"/>
                  </a:lnTo>
                  <a:lnTo>
                    <a:pt x="261" y="212"/>
                  </a:lnTo>
                  <a:lnTo>
                    <a:pt x="297" y="225"/>
                  </a:lnTo>
                  <a:lnTo>
                    <a:pt x="322" y="235"/>
                  </a:lnTo>
                  <a:lnTo>
                    <a:pt x="351" y="240"/>
                  </a:lnTo>
                  <a:lnTo>
                    <a:pt x="395" y="242"/>
                  </a:lnTo>
                  <a:lnTo>
                    <a:pt x="438" y="244"/>
                  </a:lnTo>
                  <a:lnTo>
                    <a:pt x="482" y="242"/>
                  </a:lnTo>
                  <a:lnTo>
                    <a:pt x="522" y="239"/>
                  </a:lnTo>
                  <a:lnTo>
                    <a:pt x="587" y="227"/>
                  </a:lnTo>
                  <a:lnTo>
                    <a:pt x="639" y="219"/>
                  </a:lnTo>
                  <a:lnTo>
                    <a:pt x="685" y="216"/>
                  </a:lnTo>
                  <a:lnTo>
                    <a:pt x="720" y="206"/>
                  </a:lnTo>
                  <a:lnTo>
                    <a:pt x="770" y="185"/>
                  </a:lnTo>
                  <a:lnTo>
                    <a:pt x="797" y="175"/>
                  </a:lnTo>
                  <a:lnTo>
                    <a:pt x="829" y="148"/>
                  </a:lnTo>
                  <a:lnTo>
                    <a:pt x="839" y="129"/>
                  </a:lnTo>
                  <a:lnTo>
                    <a:pt x="810" y="127"/>
                  </a:lnTo>
                  <a:lnTo>
                    <a:pt x="776" y="133"/>
                  </a:lnTo>
                  <a:lnTo>
                    <a:pt x="722" y="148"/>
                  </a:lnTo>
                  <a:lnTo>
                    <a:pt x="678" y="154"/>
                  </a:lnTo>
                  <a:lnTo>
                    <a:pt x="639" y="166"/>
                  </a:lnTo>
                  <a:lnTo>
                    <a:pt x="610" y="175"/>
                  </a:lnTo>
                  <a:lnTo>
                    <a:pt x="564" y="181"/>
                  </a:lnTo>
                  <a:lnTo>
                    <a:pt x="532" y="177"/>
                  </a:lnTo>
                  <a:lnTo>
                    <a:pt x="488" y="162"/>
                  </a:lnTo>
                  <a:lnTo>
                    <a:pt x="449" y="137"/>
                  </a:lnTo>
                  <a:lnTo>
                    <a:pt x="415" y="108"/>
                  </a:lnTo>
                  <a:lnTo>
                    <a:pt x="382" y="93"/>
                  </a:lnTo>
                  <a:lnTo>
                    <a:pt x="334" y="85"/>
                  </a:lnTo>
                  <a:lnTo>
                    <a:pt x="292" y="93"/>
                  </a:lnTo>
                  <a:lnTo>
                    <a:pt x="249" y="79"/>
                  </a:lnTo>
                  <a:lnTo>
                    <a:pt x="207" y="52"/>
                  </a:lnTo>
                  <a:lnTo>
                    <a:pt x="167" y="25"/>
                  </a:lnTo>
                  <a:lnTo>
                    <a:pt x="127" y="2"/>
                  </a:lnTo>
                  <a:lnTo>
                    <a:pt x="65" y="0"/>
                  </a:lnTo>
                  <a:lnTo>
                    <a:pt x="27" y="8"/>
                  </a:lnTo>
                  <a:lnTo>
                    <a:pt x="0" y="14"/>
                  </a:lnTo>
                  <a:lnTo>
                    <a:pt x="7" y="50"/>
                  </a:lnTo>
                  <a:lnTo>
                    <a:pt x="29" y="83"/>
                  </a:lnTo>
                  <a:lnTo>
                    <a:pt x="59" y="100"/>
                  </a:lnTo>
                  <a:lnTo>
                    <a:pt x="109" y="118"/>
                  </a:lnTo>
                  <a:lnTo>
                    <a:pt x="161" y="123"/>
                  </a:lnTo>
                  <a:lnTo>
                    <a:pt x="209" y="120"/>
                  </a:lnTo>
                  <a:lnTo>
                    <a:pt x="248" y="112"/>
                  </a:lnTo>
                  <a:lnTo>
                    <a:pt x="251" y="143"/>
                  </a:lnTo>
                  <a:lnTo>
                    <a:pt x="265" y="162"/>
                  </a:lnTo>
                  <a:lnTo>
                    <a:pt x="280" y="185"/>
                  </a:lnTo>
                  <a:lnTo>
                    <a:pt x="309" y="198"/>
                  </a:lnTo>
                  <a:lnTo>
                    <a:pt x="342" y="202"/>
                  </a:lnTo>
                  <a:lnTo>
                    <a:pt x="382" y="194"/>
                  </a:lnTo>
                  <a:lnTo>
                    <a:pt x="413" y="187"/>
                  </a:lnTo>
                  <a:lnTo>
                    <a:pt x="441" y="17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auto">
            <a:xfrm>
              <a:off x="7226301" y="2117726"/>
              <a:ext cx="284163" cy="487363"/>
            </a:xfrm>
            <a:custGeom>
              <a:avLst/>
              <a:gdLst/>
              <a:ahLst/>
              <a:cxnLst>
                <a:cxn ang="0">
                  <a:pos x="82" y="11"/>
                </a:cxn>
                <a:cxn ang="0">
                  <a:pos x="123" y="30"/>
                </a:cxn>
                <a:cxn ang="0">
                  <a:pos x="163" y="57"/>
                </a:cxn>
                <a:cxn ang="0">
                  <a:pos x="215" y="96"/>
                </a:cxn>
                <a:cxn ang="0">
                  <a:pos x="242" y="121"/>
                </a:cxn>
                <a:cxn ang="0">
                  <a:pos x="267" y="144"/>
                </a:cxn>
                <a:cxn ang="0">
                  <a:pos x="282" y="163"/>
                </a:cxn>
                <a:cxn ang="0">
                  <a:pos x="297" y="194"/>
                </a:cxn>
                <a:cxn ang="0">
                  <a:pos x="297" y="234"/>
                </a:cxn>
                <a:cxn ang="0">
                  <a:pos x="290" y="274"/>
                </a:cxn>
                <a:cxn ang="0">
                  <a:pos x="297" y="305"/>
                </a:cxn>
                <a:cxn ang="0">
                  <a:pos x="313" y="361"/>
                </a:cxn>
                <a:cxn ang="0">
                  <a:pos x="332" y="399"/>
                </a:cxn>
                <a:cxn ang="0">
                  <a:pos x="357" y="428"/>
                </a:cxn>
                <a:cxn ang="0">
                  <a:pos x="336" y="484"/>
                </a:cxn>
                <a:cxn ang="0">
                  <a:pos x="321" y="535"/>
                </a:cxn>
                <a:cxn ang="0">
                  <a:pos x="307" y="572"/>
                </a:cxn>
                <a:cxn ang="0">
                  <a:pos x="305" y="614"/>
                </a:cxn>
                <a:cxn ang="0">
                  <a:pos x="292" y="589"/>
                </a:cxn>
                <a:cxn ang="0">
                  <a:pos x="282" y="560"/>
                </a:cxn>
                <a:cxn ang="0">
                  <a:pos x="278" y="530"/>
                </a:cxn>
                <a:cxn ang="0">
                  <a:pos x="280" y="489"/>
                </a:cxn>
                <a:cxn ang="0">
                  <a:pos x="282" y="451"/>
                </a:cxn>
                <a:cxn ang="0">
                  <a:pos x="290" y="407"/>
                </a:cxn>
                <a:cxn ang="0">
                  <a:pos x="292" y="366"/>
                </a:cxn>
                <a:cxn ang="0">
                  <a:pos x="282" y="332"/>
                </a:cxn>
                <a:cxn ang="0">
                  <a:pos x="267" y="303"/>
                </a:cxn>
                <a:cxn ang="0">
                  <a:pos x="253" y="263"/>
                </a:cxn>
                <a:cxn ang="0">
                  <a:pos x="234" y="228"/>
                </a:cxn>
                <a:cxn ang="0">
                  <a:pos x="221" y="213"/>
                </a:cxn>
                <a:cxn ang="0">
                  <a:pos x="223" y="238"/>
                </a:cxn>
                <a:cxn ang="0">
                  <a:pos x="232" y="276"/>
                </a:cxn>
                <a:cxn ang="0">
                  <a:pos x="196" y="234"/>
                </a:cxn>
                <a:cxn ang="0">
                  <a:pos x="175" y="211"/>
                </a:cxn>
                <a:cxn ang="0">
                  <a:pos x="157" y="194"/>
                </a:cxn>
                <a:cxn ang="0">
                  <a:pos x="125" y="171"/>
                </a:cxn>
                <a:cxn ang="0">
                  <a:pos x="90" y="144"/>
                </a:cxn>
                <a:cxn ang="0">
                  <a:pos x="57" y="115"/>
                </a:cxn>
                <a:cxn ang="0">
                  <a:pos x="34" y="80"/>
                </a:cxn>
                <a:cxn ang="0">
                  <a:pos x="11" y="48"/>
                </a:cxn>
                <a:cxn ang="0">
                  <a:pos x="0" y="19"/>
                </a:cxn>
                <a:cxn ang="0">
                  <a:pos x="25" y="6"/>
                </a:cxn>
                <a:cxn ang="0">
                  <a:pos x="56" y="0"/>
                </a:cxn>
                <a:cxn ang="0">
                  <a:pos x="82" y="11"/>
                </a:cxn>
              </a:cxnLst>
              <a:rect l="0" t="0" r="r" b="b"/>
              <a:pathLst>
                <a:path w="357" h="614">
                  <a:moveTo>
                    <a:pt x="82" y="11"/>
                  </a:moveTo>
                  <a:lnTo>
                    <a:pt x="123" y="30"/>
                  </a:lnTo>
                  <a:lnTo>
                    <a:pt x="163" y="57"/>
                  </a:lnTo>
                  <a:lnTo>
                    <a:pt x="215" y="96"/>
                  </a:lnTo>
                  <a:lnTo>
                    <a:pt x="242" y="121"/>
                  </a:lnTo>
                  <a:lnTo>
                    <a:pt x="267" y="144"/>
                  </a:lnTo>
                  <a:lnTo>
                    <a:pt x="282" y="163"/>
                  </a:lnTo>
                  <a:lnTo>
                    <a:pt x="297" y="194"/>
                  </a:lnTo>
                  <a:lnTo>
                    <a:pt x="297" y="234"/>
                  </a:lnTo>
                  <a:lnTo>
                    <a:pt x="290" y="274"/>
                  </a:lnTo>
                  <a:lnTo>
                    <a:pt x="297" y="305"/>
                  </a:lnTo>
                  <a:lnTo>
                    <a:pt x="313" y="361"/>
                  </a:lnTo>
                  <a:lnTo>
                    <a:pt x="332" y="399"/>
                  </a:lnTo>
                  <a:lnTo>
                    <a:pt x="357" y="428"/>
                  </a:lnTo>
                  <a:lnTo>
                    <a:pt x="336" y="484"/>
                  </a:lnTo>
                  <a:lnTo>
                    <a:pt x="321" y="535"/>
                  </a:lnTo>
                  <a:lnTo>
                    <a:pt x="307" y="572"/>
                  </a:lnTo>
                  <a:lnTo>
                    <a:pt x="305" y="614"/>
                  </a:lnTo>
                  <a:lnTo>
                    <a:pt x="292" y="589"/>
                  </a:lnTo>
                  <a:lnTo>
                    <a:pt x="282" y="560"/>
                  </a:lnTo>
                  <a:lnTo>
                    <a:pt x="278" y="530"/>
                  </a:lnTo>
                  <a:lnTo>
                    <a:pt x="280" y="489"/>
                  </a:lnTo>
                  <a:lnTo>
                    <a:pt x="282" y="451"/>
                  </a:lnTo>
                  <a:lnTo>
                    <a:pt x="290" y="407"/>
                  </a:lnTo>
                  <a:lnTo>
                    <a:pt x="292" y="366"/>
                  </a:lnTo>
                  <a:lnTo>
                    <a:pt x="282" y="332"/>
                  </a:lnTo>
                  <a:lnTo>
                    <a:pt x="267" y="303"/>
                  </a:lnTo>
                  <a:lnTo>
                    <a:pt x="253" y="263"/>
                  </a:lnTo>
                  <a:lnTo>
                    <a:pt x="234" y="228"/>
                  </a:lnTo>
                  <a:lnTo>
                    <a:pt x="221" y="213"/>
                  </a:lnTo>
                  <a:lnTo>
                    <a:pt x="223" y="238"/>
                  </a:lnTo>
                  <a:lnTo>
                    <a:pt x="232" y="276"/>
                  </a:lnTo>
                  <a:lnTo>
                    <a:pt x="196" y="234"/>
                  </a:lnTo>
                  <a:lnTo>
                    <a:pt x="175" y="211"/>
                  </a:lnTo>
                  <a:lnTo>
                    <a:pt x="157" y="194"/>
                  </a:lnTo>
                  <a:lnTo>
                    <a:pt x="125" y="171"/>
                  </a:lnTo>
                  <a:lnTo>
                    <a:pt x="90" y="144"/>
                  </a:lnTo>
                  <a:lnTo>
                    <a:pt x="57" y="115"/>
                  </a:lnTo>
                  <a:lnTo>
                    <a:pt x="34" y="80"/>
                  </a:lnTo>
                  <a:lnTo>
                    <a:pt x="11" y="48"/>
                  </a:lnTo>
                  <a:lnTo>
                    <a:pt x="0" y="19"/>
                  </a:lnTo>
                  <a:lnTo>
                    <a:pt x="25" y="6"/>
                  </a:lnTo>
                  <a:lnTo>
                    <a:pt x="56" y="0"/>
                  </a:lnTo>
                  <a:lnTo>
                    <a:pt x="82" y="11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auto">
            <a:xfrm>
              <a:off x="7108826" y="1893888"/>
              <a:ext cx="323850" cy="163513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52" y="26"/>
                </a:cxn>
                <a:cxn ang="0">
                  <a:pos x="92" y="34"/>
                </a:cxn>
                <a:cxn ang="0">
                  <a:pos x="113" y="51"/>
                </a:cxn>
                <a:cxn ang="0">
                  <a:pos x="134" y="90"/>
                </a:cxn>
                <a:cxn ang="0">
                  <a:pos x="140" y="117"/>
                </a:cxn>
                <a:cxn ang="0">
                  <a:pos x="146" y="145"/>
                </a:cxn>
                <a:cxn ang="0">
                  <a:pos x="150" y="170"/>
                </a:cxn>
                <a:cxn ang="0">
                  <a:pos x="150" y="186"/>
                </a:cxn>
                <a:cxn ang="0">
                  <a:pos x="165" y="155"/>
                </a:cxn>
                <a:cxn ang="0">
                  <a:pos x="171" y="117"/>
                </a:cxn>
                <a:cxn ang="0">
                  <a:pos x="167" y="90"/>
                </a:cxn>
                <a:cxn ang="0">
                  <a:pos x="159" y="55"/>
                </a:cxn>
                <a:cxn ang="0">
                  <a:pos x="138" y="19"/>
                </a:cxn>
                <a:cxn ang="0">
                  <a:pos x="115" y="0"/>
                </a:cxn>
                <a:cxn ang="0">
                  <a:pos x="150" y="13"/>
                </a:cxn>
                <a:cxn ang="0">
                  <a:pos x="179" y="51"/>
                </a:cxn>
                <a:cxn ang="0">
                  <a:pos x="190" y="84"/>
                </a:cxn>
                <a:cxn ang="0">
                  <a:pos x="196" y="113"/>
                </a:cxn>
                <a:cxn ang="0">
                  <a:pos x="192" y="145"/>
                </a:cxn>
                <a:cxn ang="0">
                  <a:pos x="190" y="161"/>
                </a:cxn>
                <a:cxn ang="0">
                  <a:pos x="204" y="132"/>
                </a:cxn>
                <a:cxn ang="0">
                  <a:pos x="225" y="103"/>
                </a:cxn>
                <a:cxn ang="0">
                  <a:pos x="257" y="74"/>
                </a:cxn>
                <a:cxn ang="0">
                  <a:pos x="298" y="57"/>
                </a:cxn>
                <a:cxn ang="0">
                  <a:pos x="338" y="51"/>
                </a:cxn>
                <a:cxn ang="0">
                  <a:pos x="365" y="57"/>
                </a:cxn>
                <a:cxn ang="0">
                  <a:pos x="388" y="63"/>
                </a:cxn>
                <a:cxn ang="0">
                  <a:pos x="407" y="71"/>
                </a:cxn>
                <a:cxn ang="0">
                  <a:pos x="386" y="72"/>
                </a:cxn>
                <a:cxn ang="0">
                  <a:pos x="363" y="80"/>
                </a:cxn>
                <a:cxn ang="0">
                  <a:pos x="338" y="82"/>
                </a:cxn>
                <a:cxn ang="0">
                  <a:pos x="300" y="92"/>
                </a:cxn>
                <a:cxn ang="0">
                  <a:pos x="278" y="109"/>
                </a:cxn>
                <a:cxn ang="0">
                  <a:pos x="261" y="128"/>
                </a:cxn>
                <a:cxn ang="0">
                  <a:pos x="246" y="147"/>
                </a:cxn>
                <a:cxn ang="0">
                  <a:pos x="236" y="172"/>
                </a:cxn>
                <a:cxn ang="0">
                  <a:pos x="230" y="207"/>
                </a:cxn>
              </a:cxnLst>
              <a:rect l="0" t="0" r="r" b="b"/>
              <a:pathLst>
                <a:path w="407" h="207">
                  <a:moveTo>
                    <a:pt x="0" y="30"/>
                  </a:moveTo>
                  <a:lnTo>
                    <a:pt x="52" y="26"/>
                  </a:lnTo>
                  <a:lnTo>
                    <a:pt x="92" y="34"/>
                  </a:lnTo>
                  <a:lnTo>
                    <a:pt x="113" y="51"/>
                  </a:lnTo>
                  <a:lnTo>
                    <a:pt x="134" y="90"/>
                  </a:lnTo>
                  <a:lnTo>
                    <a:pt x="140" y="117"/>
                  </a:lnTo>
                  <a:lnTo>
                    <a:pt x="146" y="145"/>
                  </a:lnTo>
                  <a:lnTo>
                    <a:pt x="150" y="170"/>
                  </a:lnTo>
                  <a:lnTo>
                    <a:pt x="150" y="186"/>
                  </a:lnTo>
                  <a:lnTo>
                    <a:pt x="165" y="155"/>
                  </a:lnTo>
                  <a:lnTo>
                    <a:pt x="171" y="117"/>
                  </a:lnTo>
                  <a:lnTo>
                    <a:pt x="167" y="90"/>
                  </a:lnTo>
                  <a:lnTo>
                    <a:pt x="159" y="55"/>
                  </a:lnTo>
                  <a:lnTo>
                    <a:pt x="138" y="19"/>
                  </a:lnTo>
                  <a:lnTo>
                    <a:pt x="115" y="0"/>
                  </a:lnTo>
                  <a:lnTo>
                    <a:pt x="150" y="13"/>
                  </a:lnTo>
                  <a:lnTo>
                    <a:pt x="179" y="51"/>
                  </a:lnTo>
                  <a:lnTo>
                    <a:pt x="190" y="84"/>
                  </a:lnTo>
                  <a:lnTo>
                    <a:pt x="196" y="113"/>
                  </a:lnTo>
                  <a:lnTo>
                    <a:pt x="192" y="145"/>
                  </a:lnTo>
                  <a:lnTo>
                    <a:pt x="190" y="161"/>
                  </a:lnTo>
                  <a:lnTo>
                    <a:pt x="204" y="132"/>
                  </a:lnTo>
                  <a:lnTo>
                    <a:pt x="225" y="103"/>
                  </a:lnTo>
                  <a:lnTo>
                    <a:pt x="257" y="74"/>
                  </a:lnTo>
                  <a:lnTo>
                    <a:pt x="298" y="57"/>
                  </a:lnTo>
                  <a:lnTo>
                    <a:pt x="338" y="51"/>
                  </a:lnTo>
                  <a:lnTo>
                    <a:pt x="365" y="57"/>
                  </a:lnTo>
                  <a:lnTo>
                    <a:pt x="388" y="63"/>
                  </a:lnTo>
                  <a:lnTo>
                    <a:pt x="407" y="71"/>
                  </a:lnTo>
                  <a:lnTo>
                    <a:pt x="386" y="72"/>
                  </a:lnTo>
                  <a:lnTo>
                    <a:pt x="363" y="80"/>
                  </a:lnTo>
                  <a:lnTo>
                    <a:pt x="338" y="82"/>
                  </a:lnTo>
                  <a:lnTo>
                    <a:pt x="300" y="92"/>
                  </a:lnTo>
                  <a:lnTo>
                    <a:pt x="278" y="109"/>
                  </a:lnTo>
                  <a:lnTo>
                    <a:pt x="261" y="128"/>
                  </a:lnTo>
                  <a:lnTo>
                    <a:pt x="246" y="147"/>
                  </a:lnTo>
                  <a:lnTo>
                    <a:pt x="236" y="172"/>
                  </a:lnTo>
                  <a:lnTo>
                    <a:pt x="230" y="20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auto">
            <a:xfrm>
              <a:off x="6475413" y="2311401"/>
              <a:ext cx="250825" cy="98425"/>
            </a:xfrm>
            <a:custGeom>
              <a:avLst/>
              <a:gdLst/>
              <a:ahLst/>
              <a:cxnLst>
                <a:cxn ang="0">
                  <a:pos x="305" y="32"/>
                </a:cxn>
                <a:cxn ang="0">
                  <a:pos x="317" y="57"/>
                </a:cxn>
                <a:cxn ang="0">
                  <a:pos x="317" y="84"/>
                </a:cxn>
                <a:cxn ang="0">
                  <a:pos x="296" y="101"/>
                </a:cxn>
                <a:cxn ang="0">
                  <a:pos x="263" y="107"/>
                </a:cxn>
                <a:cxn ang="0">
                  <a:pos x="215" y="94"/>
                </a:cxn>
                <a:cxn ang="0">
                  <a:pos x="169" y="88"/>
                </a:cxn>
                <a:cxn ang="0">
                  <a:pos x="119" y="90"/>
                </a:cxn>
                <a:cxn ang="0">
                  <a:pos x="77" y="113"/>
                </a:cxn>
                <a:cxn ang="0">
                  <a:pos x="37" y="124"/>
                </a:cxn>
                <a:cxn ang="0">
                  <a:pos x="4" y="107"/>
                </a:cxn>
                <a:cxn ang="0">
                  <a:pos x="0" y="74"/>
                </a:cxn>
                <a:cxn ang="0">
                  <a:pos x="21" y="42"/>
                </a:cxn>
                <a:cxn ang="0">
                  <a:pos x="61" y="17"/>
                </a:cxn>
                <a:cxn ang="0">
                  <a:pos x="127" y="2"/>
                </a:cxn>
                <a:cxn ang="0">
                  <a:pos x="194" y="0"/>
                </a:cxn>
                <a:cxn ang="0">
                  <a:pos x="261" y="11"/>
                </a:cxn>
                <a:cxn ang="0">
                  <a:pos x="305" y="32"/>
                </a:cxn>
              </a:cxnLst>
              <a:rect l="0" t="0" r="r" b="b"/>
              <a:pathLst>
                <a:path w="317" h="124">
                  <a:moveTo>
                    <a:pt x="305" y="32"/>
                  </a:moveTo>
                  <a:lnTo>
                    <a:pt x="317" y="57"/>
                  </a:lnTo>
                  <a:lnTo>
                    <a:pt x="317" y="84"/>
                  </a:lnTo>
                  <a:lnTo>
                    <a:pt x="296" y="101"/>
                  </a:lnTo>
                  <a:lnTo>
                    <a:pt x="263" y="107"/>
                  </a:lnTo>
                  <a:lnTo>
                    <a:pt x="215" y="94"/>
                  </a:lnTo>
                  <a:lnTo>
                    <a:pt x="169" y="88"/>
                  </a:lnTo>
                  <a:lnTo>
                    <a:pt x="119" y="90"/>
                  </a:lnTo>
                  <a:lnTo>
                    <a:pt x="77" y="113"/>
                  </a:lnTo>
                  <a:lnTo>
                    <a:pt x="37" y="124"/>
                  </a:lnTo>
                  <a:lnTo>
                    <a:pt x="4" y="107"/>
                  </a:lnTo>
                  <a:lnTo>
                    <a:pt x="0" y="74"/>
                  </a:lnTo>
                  <a:lnTo>
                    <a:pt x="21" y="42"/>
                  </a:lnTo>
                  <a:lnTo>
                    <a:pt x="61" y="17"/>
                  </a:lnTo>
                  <a:lnTo>
                    <a:pt x="127" y="2"/>
                  </a:lnTo>
                  <a:lnTo>
                    <a:pt x="194" y="0"/>
                  </a:lnTo>
                  <a:lnTo>
                    <a:pt x="261" y="11"/>
                  </a:lnTo>
                  <a:lnTo>
                    <a:pt x="305" y="32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7507288" y="4538663"/>
              <a:ext cx="95250" cy="123983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Structure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981200"/>
          <a:ext cx="824865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Adventures for </a:t>
            </a:r>
            <a:r>
              <a:rPr lang="en-US" dirty="0" smtClean="0"/>
              <a:t>2018</a:t>
            </a:r>
            <a:endParaRPr lang="en-US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632200" y="3962400"/>
          <a:ext cx="2671763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Clip" r:id="rId3" imgW="2166840" imgH="2287440" progId="">
                  <p:embed/>
                </p:oleObj>
              </mc:Choice>
              <mc:Fallback>
                <p:oleObj name="Clip" r:id="rId3" imgW="2166840" imgH="22874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3962400"/>
                        <a:ext cx="2671763" cy="282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765800" y="1600200"/>
            <a:ext cx="3124200" cy="2133600"/>
          </a:xfrm>
          <a:prstGeom prst="cloudCallout">
            <a:avLst>
              <a:gd name="adj1" fmla="val -49440"/>
              <a:gd name="adj2" fmla="val 59301"/>
            </a:avLst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2"/>
                </a:solidFill>
                <a:latin typeface="Arial" charset="0"/>
              </a:rPr>
              <a:t>Ireland</a:t>
            </a:r>
          </a:p>
          <a:p>
            <a:pPr algn="ctr"/>
            <a:r>
              <a:rPr lang="en-US" sz="2400" b="1">
                <a:solidFill>
                  <a:schemeClr val="bg2"/>
                </a:solidFill>
                <a:latin typeface="Arial" charset="0"/>
              </a:rPr>
              <a:t>Cycling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flipH="1">
            <a:off x="1117600" y="1676400"/>
            <a:ext cx="3124200" cy="2133600"/>
          </a:xfrm>
          <a:prstGeom prst="cloudCallout">
            <a:avLst>
              <a:gd name="adj1" fmla="val -38060"/>
              <a:gd name="adj2" fmla="val 59222"/>
            </a:avLst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Belize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Sail and Snorkel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170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Gill Sans MT</vt:lpstr>
      <vt:lpstr>Verdana</vt:lpstr>
      <vt:lpstr>Wingdings</vt:lpstr>
      <vt:lpstr>Wingdings 2</vt:lpstr>
      <vt:lpstr>Solstice</vt:lpstr>
      <vt:lpstr>Clip</vt:lpstr>
      <vt:lpstr>Global Holidays</vt:lpstr>
      <vt:lpstr>PowerPoint Presentation</vt:lpstr>
      <vt:lpstr>Mission Statement</vt:lpstr>
      <vt:lpstr>AGM Agenda</vt:lpstr>
      <vt:lpstr>Customer Promotions</vt:lpstr>
      <vt:lpstr>Business Prospects</vt:lpstr>
      <vt:lpstr>How It All Started</vt:lpstr>
      <vt:lpstr>Organizational Structure</vt:lpstr>
      <vt:lpstr>New Adventures for 2018</vt:lpstr>
      <vt:lpstr>PowerPoint Presentation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Holidays</dc:title>
  <dc:creator>User02</dc:creator>
  <cp:lastModifiedBy>Dean Mayer</cp:lastModifiedBy>
  <cp:revision>21</cp:revision>
  <dcterms:created xsi:type="dcterms:W3CDTF">2003-04-11T14:16:13Z</dcterms:created>
  <dcterms:modified xsi:type="dcterms:W3CDTF">2017-03-20T19:55:02Z</dcterms:modified>
</cp:coreProperties>
</file>