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8230-DA8D-4EB1-B2F6-AC0C9DE1487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839D-106E-4877-9A3E-1BB668100C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619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8230-DA8D-4EB1-B2F6-AC0C9DE1487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839D-106E-4877-9A3E-1BB668100C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528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8230-DA8D-4EB1-B2F6-AC0C9DE1487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839D-106E-4877-9A3E-1BB668100C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000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8230-DA8D-4EB1-B2F6-AC0C9DE1487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839D-106E-4877-9A3E-1BB668100C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109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8230-DA8D-4EB1-B2F6-AC0C9DE1487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839D-106E-4877-9A3E-1BB668100C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2017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8230-DA8D-4EB1-B2F6-AC0C9DE1487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839D-106E-4877-9A3E-1BB668100C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3373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8230-DA8D-4EB1-B2F6-AC0C9DE1487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839D-106E-4877-9A3E-1BB668100C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3503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8230-DA8D-4EB1-B2F6-AC0C9DE1487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839D-106E-4877-9A3E-1BB668100C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6375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8230-DA8D-4EB1-B2F6-AC0C9DE1487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839D-106E-4877-9A3E-1BB668100C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6215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8230-DA8D-4EB1-B2F6-AC0C9DE1487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839D-106E-4877-9A3E-1BB668100C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6645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8230-DA8D-4EB1-B2F6-AC0C9DE1487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839D-106E-4877-9A3E-1BB668100C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5070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58230-DA8D-4EB1-B2F6-AC0C9DE1487F}" type="datetimeFigureOut">
              <a:rPr lang="en-CA" smtClean="0"/>
              <a:t>2021-05-20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1839D-106E-4877-9A3E-1BB668100C3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8018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229" y="457957"/>
            <a:ext cx="3198142" cy="57482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9953" y="384500"/>
            <a:ext cx="4282962" cy="582175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flipH="1">
            <a:off x="2204457" y="6206251"/>
            <a:ext cx="1066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2020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05916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Alberta Health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Harald Becher Dr.</dc:creator>
  <cp:lastModifiedBy>Eila Mirhadi</cp:lastModifiedBy>
  <cp:revision>2</cp:revision>
  <dcterms:created xsi:type="dcterms:W3CDTF">2021-05-20T17:57:44Z</dcterms:created>
  <dcterms:modified xsi:type="dcterms:W3CDTF">2021-05-20T21:26:37Z</dcterms:modified>
</cp:coreProperties>
</file>