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64465-09E0-4B1B-BD4D-243DAB01952E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6259-0053-4B46-A8F8-717B46643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EF9C6-6798-47DD-B371-12A2C8ED96C5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2EFBA-5314-4120-8064-2F56CEFCB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F945F-BAE0-4712-9283-153C38E5AEF6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410FF-5103-42AA-8652-63AEE9027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216E-8BDE-42AB-A26D-FFE1A7D3B8C9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CCE7-C011-47A6-841C-4268F62CD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24A1C-0103-4104-B953-E43721903636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A8945-5DC1-412B-B186-0EB76ECD2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92D5-6FCD-4E29-8326-AE67B3272C77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0062F-8171-4209-BCF8-43E6830BC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C8A50-1D42-4678-A89E-CED12F01F3D3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B62-DBEE-49A6-8116-4CE7723F8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B839D-A95E-47F6-9420-2BEE7F2DA5BA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6AA6-054F-47D6-AD08-1B359A840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8FE4A-3DF3-4DA2-A0C5-48305C57B2E3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FA5BC-54E9-494A-B45B-285038803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E60BE-3DF5-4BAF-A13E-8C795441F140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F917E-A45B-4B33-A0AC-92654D2F5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61C46-C0A5-4A02-B789-B1D89C50E7A4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7142-CA29-4D69-A6C9-DD0AEC8C6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07CAA9-3F49-48BF-AD58-7C48EEF8378F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193765-55A3-444C-9386-54D0D2331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392113" y="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cs typeface="Arial" charset="0"/>
              </a:rPr>
              <a:t>Misconceptions in physical chemistry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62050" y="6126163"/>
            <a:ext cx="7400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How are these connected? What builds on what?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379913" y="860425"/>
            <a:ext cx="455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What is a lack of knowledge?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79450" y="860425"/>
            <a:ext cx="3856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What is a misconception?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79913" y="504825"/>
            <a:ext cx="2913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What is a topic? 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1831975"/>
            <a:ext cx="9274175" cy="960438"/>
            <a:chOff x="-17113" y="1568512"/>
            <a:chExt cx="9274027" cy="960151"/>
          </a:xfrm>
        </p:grpSpPr>
        <p:sp>
          <p:nvSpPr>
            <p:cNvPr id="30" name="Oval 29"/>
            <p:cNvSpPr/>
            <p:nvPr/>
          </p:nvSpPr>
          <p:spPr>
            <a:xfrm>
              <a:off x="2800655" y="1614536"/>
              <a:ext cx="3297184" cy="91412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856543" y="1568512"/>
              <a:ext cx="3297185" cy="91412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-17113" y="1614536"/>
              <a:ext cx="3297185" cy="91412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35" name="TextBox 11"/>
            <p:cNvSpPr txBox="1">
              <a:spLocks noChangeArrowheads="1"/>
            </p:cNvSpPr>
            <p:nvPr/>
          </p:nvSpPr>
          <p:spPr bwMode="auto">
            <a:xfrm>
              <a:off x="271311" y="1811273"/>
              <a:ext cx="291337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Thermodynamics</a:t>
              </a:r>
            </a:p>
          </p:txBody>
        </p:sp>
        <p:sp>
          <p:nvSpPr>
            <p:cNvPr id="13336" name="TextBox 12"/>
            <p:cNvSpPr txBox="1">
              <a:spLocks noChangeArrowheads="1"/>
            </p:cNvSpPr>
            <p:nvPr/>
          </p:nvSpPr>
          <p:spPr bwMode="auto">
            <a:xfrm>
              <a:off x="6343535" y="1809719"/>
              <a:ext cx="291337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QM/Spectroscopy</a:t>
              </a:r>
            </a:p>
          </p:txBody>
        </p:sp>
        <p:sp>
          <p:nvSpPr>
            <p:cNvPr id="13337" name="TextBox 13"/>
            <p:cNvSpPr txBox="1">
              <a:spLocks noChangeArrowheads="1"/>
            </p:cNvSpPr>
            <p:nvPr/>
          </p:nvSpPr>
          <p:spPr bwMode="auto">
            <a:xfrm>
              <a:off x="3762033" y="1809719"/>
              <a:ext cx="16994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Kinetics</a:t>
              </a:r>
            </a:p>
          </p:txBody>
        </p:sp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538288" y="523875"/>
            <a:ext cx="2913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What is a concept? 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994025" y="3768725"/>
            <a:ext cx="3082925" cy="4619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Is history important?</a:t>
            </a:r>
          </a:p>
        </p:txBody>
      </p: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0" y="4322763"/>
            <a:ext cx="10753725" cy="461962"/>
            <a:chOff x="0" y="4322768"/>
            <a:chExt cx="10753281" cy="461665"/>
          </a:xfrm>
        </p:grpSpPr>
        <p:sp>
          <p:nvSpPr>
            <p:cNvPr id="13330" name="TextBox 19"/>
            <p:cNvSpPr txBox="1">
              <a:spLocks noChangeArrowheads="1"/>
            </p:cNvSpPr>
            <p:nvPr/>
          </p:nvSpPr>
          <p:spPr bwMode="auto">
            <a:xfrm>
              <a:off x="5724280" y="4322768"/>
              <a:ext cx="502900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Word connection to math</a:t>
              </a:r>
            </a:p>
          </p:txBody>
        </p:sp>
        <p:sp>
          <p:nvSpPr>
            <p:cNvPr id="13331" name="TextBox 21"/>
            <p:cNvSpPr txBox="1">
              <a:spLocks noChangeArrowheads="1"/>
            </p:cNvSpPr>
            <p:nvPr/>
          </p:nvSpPr>
          <p:spPr bwMode="auto">
            <a:xfrm>
              <a:off x="0" y="4322768"/>
              <a:ext cx="77670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What do these symbols mean physically?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12800" y="5683250"/>
            <a:ext cx="69548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Overly narrow idea of what constitutes phys chem</a:t>
            </a:r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0" y="4846638"/>
            <a:ext cx="13295313" cy="836612"/>
            <a:chOff x="0" y="4846344"/>
            <a:chExt cx="13295012" cy="836351"/>
          </a:xfrm>
        </p:grpSpPr>
        <p:sp>
          <p:nvSpPr>
            <p:cNvPr id="13327" name="TextBox 18"/>
            <p:cNvSpPr txBox="1">
              <a:spLocks noChangeArrowheads="1"/>
            </p:cNvSpPr>
            <p:nvPr/>
          </p:nvSpPr>
          <p:spPr bwMode="auto">
            <a:xfrm>
              <a:off x="982801" y="5221030"/>
              <a:ext cx="82912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Connections between concepts in lab and theory</a:t>
              </a:r>
            </a:p>
          </p:txBody>
        </p:sp>
        <p:sp>
          <p:nvSpPr>
            <p:cNvPr id="13328" name="TextBox 23"/>
            <p:cNvSpPr txBox="1">
              <a:spLocks noChangeArrowheads="1"/>
            </p:cNvSpPr>
            <p:nvPr/>
          </p:nvSpPr>
          <p:spPr bwMode="auto">
            <a:xfrm>
              <a:off x="0" y="4846344"/>
              <a:ext cx="53965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Lose link to chemistry (or never see it)</a:t>
              </a:r>
            </a:p>
          </p:txBody>
        </p:sp>
        <p:sp>
          <p:nvSpPr>
            <p:cNvPr id="13329" name="TextBox 24"/>
            <p:cNvSpPr txBox="1">
              <a:spLocks noChangeArrowheads="1"/>
            </p:cNvSpPr>
            <p:nvPr/>
          </p:nvSpPr>
          <p:spPr bwMode="auto">
            <a:xfrm>
              <a:off x="5304577" y="4846344"/>
              <a:ext cx="799043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cs typeface="Arial" charset="0"/>
                </a:rPr>
                <a:t>Does it have to be “boring”? </a:t>
              </a: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55575" y="2805113"/>
            <a:ext cx="8882063" cy="46196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Math weakness (but not all of phys.chem is math/computation)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46100" y="3295650"/>
            <a:ext cx="8199438" cy="4603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cs typeface="Arial" charset="0"/>
              </a:rPr>
              <a:t>How do you understand a concept without the foundation?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162050" y="1309688"/>
            <a:ext cx="74009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  <a:cs typeface="Arial" charset="0"/>
              </a:rPr>
              <a:t>Who is our audience? What concepts? When?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6" grpId="0"/>
      <p:bldP spid="15" grpId="0" animBg="1"/>
      <p:bldP spid="23" grpId="0"/>
      <p:bldP spid="26" grpId="0" animBg="1"/>
      <p:bldP spid="32" grpId="0" animBg="1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100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Slide 1</vt:lpstr>
    </vt:vector>
  </TitlesOfParts>
  <Company>University of Alberta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Brown</dc:creator>
  <cp:lastModifiedBy>Glen R. Loppnow</cp:lastModifiedBy>
  <cp:revision>5</cp:revision>
  <dcterms:created xsi:type="dcterms:W3CDTF">2012-05-25T05:26:52Z</dcterms:created>
  <dcterms:modified xsi:type="dcterms:W3CDTF">2012-05-25T16:14:33Z</dcterms:modified>
</cp:coreProperties>
</file>